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theme/theme5.xml" ContentType="application/vnd.openxmlformats-officedocument.them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theme/theme3.xml" ContentType="application/vnd.openxmlformats-officedocument.them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Masters/slideMaster19.xml" ContentType="application/vnd.openxmlformats-officedocument.presentationml.slideMaster+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Masters/slideMaster17.xml" ContentType="application/vnd.openxmlformats-officedocument.presentationml.slideMaster+xml"/>
  <Override PartName="/ppt/slideLayouts/slideLayout13.xml" ContentType="application/vnd.openxmlformats-officedocument.presentationml.slideLayout+xml"/>
  <Override PartName="/ppt/theme/theme18.xml" ContentType="application/vnd.openxmlformats-officedocument.theme+xml"/>
  <Override PartName="/ppt/slideLayouts/slideLayout22.xml" ContentType="application/vnd.openxmlformats-officedocument.presentationml.slideLayout+xml"/>
  <Override PartName="/ppt/slideMasters/slideMaster15.xml" ContentType="application/vnd.openxmlformats-officedocument.presentationml.slideMaster+xml"/>
  <Override PartName="/ppt/tableStyles.xml" ContentType="application/vnd.openxmlformats-officedocument.presentationml.tableStyles+xml"/>
  <Override PartName="/ppt/slideLayouts/slideLayout11.xml" ContentType="application/vnd.openxmlformats-officedocument.presentationml.slideLayout+xml"/>
  <Override PartName="/ppt/theme/theme16.xml" ContentType="application/vnd.openxmlformats-officedocument.theme+xml"/>
  <Override PartName="/ppt/slideLayouts/slideLayout20.xml" ContentType="application/vnd.openxmlformats-officedocument.presentationml.slideLayout+xml"/>
  <Override PartName="/docProps/custom.xml" ContentType="application/vnd.openxmlformats-officedocument.custom-properti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13.xml" ContentType="application/vnd.openxmlformats-officedocument.presentationml.slideMaster+xml"/>
  <Override PartName="/ppt/slideMasters/slideMaster22.xml" ContentType="application/vnd.openxmlformats-officedocument.presentationml.slideMaster+xml"/>
  <Override PartName="/ppt/theme/theme14.xml" ContentType="application/vnd.openxmlformats-officedocument.theme+xml"/>
  <Override PartName="/docProps/core1.xml" ContentType="application/vnd.openxmlformats-package.core-properties+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theme/theme21.xml" ContentType="application/vnd.openxmlformats-officedocument.theme+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7.xml" ContentType="application/vnd.openxmlformats-officedocument.presentationml.slide+xml"/>
  <Override PartName="/ppt/slides/slide8.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7.xml" ContentType="application/vnd.openxmlformats-officedocument.theme+xml"/>
  <Override PartName="/ppt/slideLayouts/slideLayout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20.xml" ContentType="application/vnd.openxmlformats-officedocument.them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Default Extension="png" ContentType="image/png"/>
  <Override PartName="/ppt/theme/theme4.xml" ContentType="application/vnd.openxmlformats-officedocument.theme+xml"/>
  <Override PartName="/ppt/slideLayouts/slideLayout7.xml" ContentType="application/vnd.openxmlformats-officedocument.presentationml.slideLayout+xml"/>
  <Override PartName="/ppt/slides/slide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Masters/slideMaster18.xml" ContentType="application/vnd.openxmlformats-officedocument.presentationml.slideMaster+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heme/theme19.xml" ContentType="application/vnd.openxmlformats-officedocument.theme+xml"/>
  <Override PartName="/docProps/app.xml" ContentType="application/vnd.openxmlformats-officedocument.extended-properties+xml"/>
  <Override PartName="/ppt/slideMasters/slideMaster14.xml" ContentType="application/vnd.openxmlformats-officedocument.presentationml.slideMaster+xml"/>
  <Override PartName="/ppt/slideLayouts/slideLayout12.xml" ContentType="application/vnd.openxmlformats-officedocument.presentationml.slideLayout+xml"/>
  <Override PartName="/ppt/theme/theme17.xml" ContentType="application/vnd.openxmlformats-officedocument.theme+xml"/>
  <Override PartName="/ppt/slideLayouts/slideLayout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Masters/slideMaster2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2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metadata/core-properties" Target="docProps/core1.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70" r:id="rId11"/>
    <p:sldMasterId id="2147483672" r:id="rId12"/>
    <p:sldMasterId id="2147483674" r:id="rId13"/>
    <p:sldMasterId id="2147483676" r:id="rId14"/>
    <p:sldMasterId id="2147483678" r:id="rId15"/>
    <p:sldMasterId id="2147483680" r:id="rId16"/>
    <p:sldMasterId id="2147483682" r:id="rId17"/>
    <p:sldMasterId id="2147483684" r:id="rId18"/>
    <p:sldMasterId id="2147483686" r:id="rId19"/>
    <p:sldMasterId id="2147483688" r:id="rId20"/>
    <p:sldMasterId id="2147483690" r:id="rId21"/>
    <p:sldMasterId id="2147483692" r:id="rId22"/>
  </p:sldMasterIdLst>
  <p:sldIdLst>
    <p:sldId id="256" r:id="rId23"/>
    <p:sldId id="259" r:id="rId24"/>
    <p:sldId id="261" r:id="rId25"/>
    <p:sldId id="262" r:id="rId26"/>
    <p:sldId id="263" r:id="rId27"/>
    <p:sldId id="264" r:id="rId28"/>
    <p:sldId id="265" r:id="rId29"/>
    <p:sldId id="266"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8" d="100"/>
          <a:sy n="88" d="100"/>
        </p:scale>
        <p:origin x="-876" y="-9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 Type="http://schemas.openxmlformats.org/officeDocument/2006/relationships/slideMaster" Target="slideMasters/slideMaster3.xml"/><Relationship Id="rId21" Type="http://schemas.openxmlformats.org/officeDocument/2006/relationships/slideMaster" Target="slideMasters/slideMaster21.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5" name="PlaceHolder 1"/>
          <p:cNvSpPr>
            <a:spLocks noGrp="1"/>
          </p:cNvSpPr>
          <p:nvPr>
            <p:ph type="title"/>
          </p:nvPr>
        </p:nvSpPr>
        <p:spPr>
          <a:xfrm>
            <a:off x="714960" y="540000"/>
            <a:ext cx="4447800" cy="105840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Arial"/>
            </a:endParaRPr>
          </a:p>
        </p:txBody>
      </p:sp>
      <p:sp>
        <p:nvSpPr>
          <p:cNvPr id="6"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OpenSymbo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ITLE_ONLY_2">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SECTION_HEADER">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_1_1_1_1_1_1_1">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_1_1_1_1_1_1_1_1">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_AND_BODY">
    <p:spTree>
      <p:nvGrpSpPr>
        <p:cNvPr id="1" name=""/>
        <p:cNvGrpSpPr/>
        <p:nvPr/>
      </p:nvGrpSpPr>
      <p:grpSpPr>
        <a:xfrm>
          <a:off x="0" y="0"/>
          <a:ext cx="0" cy="0"/>
          <a:chOff x="0" y="0"/>
          <a:chExt cx="0" cy="0"/>
        </a:xfrm>
      </p:grpSpPr>
      <p:sp>
        <p:nvSpPr>
          <p:cNvPr id="51" name="PlaceHolder 1"/>
          <p:cNvSpPr>
            <a:spLocks noGrp="1"/>
          </p:cNvSpPr>
          <p:nvPr>
            <p:ph type="title"/>
          </p:nvPr>
        </p:nvSpPr>
        <p:spPr>
          <a:xfrm>
            <a:off x="714960" y="540000"/>
            <a:ext cx="4447800" cy="105840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Arial"/>
            </a:endParaRPr>
          </a:p>
        </p:txBody>
      </p:sp>
      <p:sp>
        <p:nvSpPr>
          <p:cNvPr id="52"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fr-FR" sz="1400" b="0" strike="noStrike" spc="-1">
              <a:solidFill>
                <a:srgbClr val="000000"/>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_AND_TWO_COLUMNS">
    <p:spTree>
      <p:nvGrpSpPr>
        <p:cNvPr id="1" name=""/>
        <p:cNvGrpSpPr/>
        <p:nvPr/>
      </p:nvGrpSpPr>
      <p:grpSpPr>
        <a:xfrm>
          <a:off x="0" y="0"/>
          <a:ext cx="0" cy="0"/>
          <a:chOff x="0" y="0"/>
          <a:chExt cx="0" cy="0"/>
        </a:xfrm>
      </p:grpSpPr>
      <p:sp>
        <p:nvSpPr>
          <p:cNvPr id="54" name="PlaceHolder 1"/>
          <p:cNvSpPr>
            <a:spLocks noGrp="1"/>
          </p:cNvSpPr>
          <p:nvPr>
            <p:ph type="title"/>
          </p:nvPr>
        </p:nvSpPr>
        <p:spPr>
          <a:xfrm>
            <a:off x="714960" y="540000"/>
            <a:ext cx="4447800" cy="105840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Arial"/>
            </a:endParaRPr>
          </a:p>
        </p:txBody>
      </p:sp>
      <p:sp>
        <p:nvSpPr>
          <p:cNvPr id="55"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fr-FR" sz="1400" b="0" strike="noStrike" spc="-1">
              <a:solidFill>
                <a:srgbClr val="000000"/>
              </a:solidFill>
              <a:latin typeface="Arial"/>
            </a:endParaRPr>
          </a:p>
        </p:txBody>
      </p:sp>
      <p:sp>
        <p:nvSpPr>
          <p:cNvPr id="56"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fr-FR" sz="14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60" name="PlaceHolder 1"/>
          <p:cNvSpPr>
            <a:spLocks noGrp="1"/>
          </p:cNvSpPr>
          <p:nvPr>
            <p:ph type="title"/>
          </p:nvPr>
        </p:nvSpPr>
        <p:spPr>
          <a:xfrm>
            <a:off x="714960" y="540000"/>
            <a:ext cx="4447800" cy="105840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ONE_COLUMN_TEXT">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MAIN_POINT">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SECTION_TITLE_AND_DESCRIPTION">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IG_NUMBER">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CAPTION_ONLY">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simple-light-2">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CUSTOM">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_1_1">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_1_1_1_2">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_1_1_1_1">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_1_1_1_1_2">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1_1_1_1_1">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ITLE_ONLY_1">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0.xml"/><Relationship Id="rId1" Type="http://schemas.openxmlformats.org/officeDocument/2006/relationships/slideLayout" Target="../slideLayouts/slideLayout10.xml"/><Relationship Id="rId4" Type="http://schemas.openxmlformats.org/officeDocument/2006/relationships/image" Target="../media/image8.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2.xml"/><Relationship Id="rId1" Type="http://schemas.openxmlformats.org/officeDocument/2006/relationships/slideLayout" Target="../slideLayouts/slideLayout12.xml"/><Relationship Id="rId4" Type="http://schemas.openxmlformats.org/officeDocument/2006/relationships/image" Target="../media/image11.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9.xml"/><Relationship Id="rId1" Type="http://schemas.openxmlformats.org/officeDocument/2006/relationships/slideLayout" Target="../slideLayouts/slideLayout19.xml"/><Relationship Id="rId4" Type="http://schemas.openxmlformats.org/officeDocument/2006/relationships/image" Target="../media/image14.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5" name="Google Shape;9;p2"/>
          <p:cNvGrpSpPr/>
          <p:nvPr/>
        </p:nvGrpSpPr>
        <p:grpSpPr>
          <a:xfrm>
            <a:off x="-2229840" y="-1350000"/>
            <a:ext cx="12172320" cy="6221520"/>
            <a:chOff x="-2229840" y="-1350000"/>
            <a:chExt cx="12172320" cy="6221520"/>
          </a:xfrm>
        </p:grpSpPr>
        <p:pic>
          <p:nvPicPr>
            <p:cNvPr id="6" name="Google Shape;10;p2"/>
            <p:cNvPicPr/>
            <p:nvPr/>
          </p:nvPicPr>
          <p:blipFill>
            <a:blip r:embed="rId3" cstate="print"/>
            <a:stretch/>
          </p:blipFill>
          <p:spPr>
            <a:xfrm>
              <a:off x="-2229840" y="-1350000"/>
              <a:ext cx="4767480" cy="4764960"/>
            </a:xfrm>
            <a:prstGeom prst="rect">
              <a:avLst/>
            </a:prstGeom>
            <a:ln w="0">
              <a:noFill/>
            </a:ln>
          </p:spPr>
        </p:pic>
        <p:pic>
          <p:nvPicPr>
            <p:cNvPr id="2" name="Google Shape;11;p2"/>
            <p:cNvPicPr/>
            <p:nvPr/>
          </p:nvPicPr>
          <p:blipFill>
            <a:blip r:embed="rId4" cstate="print"/>
            <a:stretch/>
          </p:blipFill>
          <p:spPr>
            <a:xfrm>
              <a:off x="6659640" y="1590480"/>
              <a:ext cx="3282840" cy="3281040"/>
            </a:xfrm>
            <a:prstGeom prst="rect">
              <a:avLst/>
            </a:prstGeom>
            <a:ln w="0">
              <a:noFill/>
            </a:ln>
          </p:spPr>
        </p:pic>
      </p:grpSp>
      <p:sp>
        <p:nvSpPr>
          <p:cNvPr id="3" name="PlaceHolder 1"/>
          <p:cNvSpPr>
            <a:spLocks noGrp="1"/>
          </p:cNvSpPr>
          <p:nvPr>
            <p:ph type="title"/>
          </p:nvPr>
        </p:nvSpPr>
        <p:spPr>
          <a:xfrm>
            <a:off x="714960" y="892440"/>
            <a:ext cx="6194520" cy="2129040"/>
          </a:xfrm>
          <a:prstGeom prst="rect">
            <a:avLst/>
          </a:prstGeom>
          <a:noFill/>
          <a:ln w="0">
            <a:noFill/>
          </a:ln>
        </p:spPr>
        <p:txBody>
          <a:bodyPr lIns="91440" tIns="91440" rIns="91440" bIns="91440" anchor="ctr">
            <a:noAutofit/>
          </a:bodyPr>
          <a:lstStyle/>
          <a:p>
            <a:pPr indent="0">
              <a:buNone/>
            </a:pPr>
            <a:r>
              <a:rPr lang="fr-FR" sz="8500" b="0" strike="noStrike" spc="-1">
                <a:solidFill>
                  <a:schemeClr val="dk1"/>
                </a:solidFill>
                <a:latin typeface="Arial"/>
              </a:rPr>
              <a:t>Click to edit the title text format</a:t>
            </a:r>
          </a:p>
        </p:txBody>
      </p:sp>
      <p:sp>
        <p:nvSpPr>
          <p:cNvPr id="4"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28" name="Google Shape;118;p19"/>
          <p:cNvGrpSpPr/>
          <p:nvPr/>
        </p:nvGrpSpPr>
        <p:grpSpPr>
          <a:xfrm>
            <a:off x="-1939320" y="-1333080"/>
            <a:ext cx="12906720" cy="8350200"/>
            <a:chOff x="-1939320" y="-1333080"/>
            <a:chExt cx="12906720" cy="8350200"/>
          </a:xfrm>
        </p:grpSpPr>
        <p:pic>
          <p:nvPicPr>
            <p:cNvPr id="29" name="Google Shape;119;p19"/>
            <p:cNvPicPr/>
            <p:nvPr/>
          </p:nvPicPr>
          <p:blipFill>
            <a:blip r:embed="rId3" cstate="print"/>
            <a:stretch/>
          </p:blipFill>
          <p:spPr>
            <a:xfrm>
              <a:off x="-1939320" y="3196440"/>
              <a:ext cx="3822480" cy="3820680"/>
            </a:xfrm>
            <a:prstGeom prst="rect">
              <a:avLst/>
            </a:prstGeom>
            <a:ln w="0">
              <a:noFill/>
            </a:ln>
          </p:spPr>
        </p:pic>
        <p:pic>
          <p:nvPicPr>
            <p:cNvPr id="30" name="Google Shape;120;p19"/>
            <p:cNvPicPr/>
            <p:nvPr/>
          </p:nvPicPr>
          <p:blipFill>
            <a:blip r:embed="rId4" cstate="print"/>
            <a:stretch/>
          </p:blipFill>
          <p:spPr>
            <a:xfrm>
              <a:off x="7584840" y="-1333080"/>
              <a:ext cx="3382560" cy="3381120"/>
            </a:xfrm>
            <a:prstGeom prst="rect">
              <a:avLst/>
            </a:prstGeom>
            <a:ln w="0">
              <a:noFill/>
            </a:ln>
          </p:spPr>
        </p:pic>
      </p:grpSp>
      <p:sp>
        <p:nvSpPr>
          <p:cNvPr id="31" name="PlaceHolder 1"/>
          <p:cNvSpPr>
            <a:spLocks noGrp="1"/>
          </p:cNvSpPr>
          <p:nvPr>
            <p:ph type="title"/>
          </p:nvPr>
        </p:nvSpPr>
        <p:spPr>
          <a:xfrm>
            <a:off x="720000" y="444960"/>
            <a:ext cx="7703640" cy="572400"/>
          </a:xfrm>
          <a:prstGeom prst="rect">
            <a:avLst/>
          </a:prstGeom>
          <a:noFill/>
          <a:ln w="0">
            <a:noFill/>
          </a:ln>
        </p:spPr>
        <p:txBody>
          <a:bodyPr lIns="91440" tIns="91440" rIns="91440" bIns="91440" anchor="ctr">
            <a:noAutofit/>
          </a:bodyPr>
          <a:lstStyle/>
          <a:p>
            <a:pPr indent="0">
              <a:buNone/>
            </a:pPr>
            <a:r>
              <a:rPr lang="fr-FR" sz="30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67" r:id="rId1"/>
  </p:sldLayoutIdLs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1069200" y="1938240"/>
            <a:ext cx="6536160" cy="564120"/>
          </a:xfrm>
          <a:prstGeom prst="rect">
            <a:avLst/>
          </a:prstGeom>
          <a:noFill/>
          <a:ln w="0">
            <a:noFill/>
          </a:ln>
        </p:spPr>
        <p:txBody>
          <a:bodyPr lIns="91440" tIns="91440" rIns="91440" bIns="91440" anchor="ctr">
            <a:noAutofit/>
          </a:bodyPr>
          <a:lstStyle/>
          <a:p>
            <a:pPr indent="0">
              <a:buNone/>
            </a:pPr>
            <a:r>
              <a:rPr lang="fr-FR" sz="5000" b="0" strike="noStrike" spc="-1">
                <a:solidFill>
                  <a:schemeClr val="dk1"/>
                </a:solidFill>
                <a:latin typeface="Arial"/>
              </a:rPr>
              <a:t>Click to edit the title text format</a:t>
            </a:r>
          </a:p>
        </p:txBody>
      </p:sp>
      <p:sp>
        <p:nvSpPr>
          <p:cNvPr id="39" name="PlaceHolder 2"/>
          <p:cNvSpPr>
            <a:spLocks noGrp="1"/>
          </p:cNvSpPr>
          <p:nvPr>
            <p:ph type="title"/>
          </p:nvPr>
        </p:nvSpPr>
        <p:spPr>
          <a:xfrm>
            <a:off x="1069200" y="936000"/>
            <a:ext cx="914040" cy="914040"/>
          </a:xfrm>
          <a:prstGeom prst="rect">
            <a:avLst/>
          </a:prstGeom>
          <a:noFill/>
          <a:ln w="0">
            <a:noFill/>
          </a:ln>
        </p:spPr>
        <p:txBody>
          <a:bodyPr lIns="91440" tIns="91440" rIns="91440" bIns="91440" anchor="ctr">
            <a:noAutofit/>
          </a:bodyPr>
          <a:lstStyle/>
          <a:p>
            <a:pPr indent="0">
              <a:lnSpc>
                <a:spcPct val="100000"/>
              </a:lnSpc>
              <a:buNone/>
            </a:pPr>
            <a:r>
              <a:rPr lang="fr-FR" sz="6000" b="0" i="1" strike="noStrike" spc="-1">
                <a:solidFill>
                  <a:schemeClr val="lt1"/>
                </a:solidFill>
                <a:latin typeface="Playfair Display"/>
                <a:ea typeface="Playfair Display"/>
              </a:rPr>
              <a:t>xx%</a:t>
            </a:r>
            <a:endParaRPr lang="fr-FR" sz="6000" b="0" strike="noStrike" spc="-1">
              <a:solidFill>
                <a:schemeClr val="dk1"/>
              </a:solidFill>
              <a:latin typeface="Arial"/>
            </a:endParaRPr>
          </a:p>
        </p:txBody>
      </p:sp>
      <p:pic>
        <p:nvPicPr>
          <p:cNvPr id="40" name="Google Shape;18;p3"/>
          <p:cNvPicPr/>
          <p:nvPr/>
        </p:nvPicPr>
        <p:blipFill>
          <a:blip r:embed="rId3" cstate="print">
            <a:alphaModFix amt="75000"/>
          </a:blip>
          <a:stretch/>
        </p:blipFill>
        <p:spPr>
          <a:xfrm>
            <a:off x="-1582560" y="3021120"/>
            <a:ext cx="3591720" cy="3589920"/>
          </a:xfrm>
          <a:prstGeom prst="rect">
            <a:avLst/>
          </a:prstGeom>
          <a:ln w="0">
            <a:noFill/>
          </a:ln>
        </p:spPr>
      </p:pic>
      <p:sp>
        <p:nvSpPr>
          <p:cNvPr id="41" name="PlaceHolder 3"/>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1" r:id="rId1"/>
  </p:sldLayoutIdLst>
  <p:txStyles>
    <p:titleStyle/>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42" name="Google Shape;130;p21"/>
          <p:cNvGrpSpPr/>
          <p:nvPr/>
        </p:nvGrpSpPr>
        <p:grpSpPr>
          <a:xfrm>
            <a:off x="-624240" y="-2020680"/>
            <a:ext cx="11368440" cy="8125200"/>
            <a:chOff x="-624240" y="-2020680"/>
            <a:chExt cx="11368440" cy="8125200"/>
          </a:xfrm>
        </p:grpSpPr>
        <p:pic>
          <p:nvPicPr>
            <p:cNvPr id="43" name="Google Shape;131;p21"/>
            <p:cNvPicPr/>
            <p:nvPr/>
          </p:nvPicPr>
          <p:blipFill>
            <a:blip r:embed="rId3" cstate="print"/>
            <a:stretch/>
          </p:blipFill>
          <p:spPr>
            <a:xfrm>
              <a:off x="5718960" y="-2020680"/>
              <a:ext cx="5025240" cy="5022720"/>
            </a:xfrm>
            <a:prstGeom prst="rect">
              <a:avLst/>
            </a:prstGeom>
            <a:ln w="0">
              <a:noFill/>
            </a:ln>
          </p:spPr>
        </p:pic>
        <p:pic>
          <p:nvPicPr>
            <p:cNvPr id="44" name="Google Shape;132;p21"/>
            <p:cNvPicPr/>
            <p:nvPr/>
          </p:nvPicPr>
          <p:blipFill>
            <a:blip r:embed="rId4" cstate="print"/>
            <a:stretch/>
          </p:blipFill>
          <p:spPr>
            <a:xfrm>
              <a:off x="-624240" y="3111840"/>
              <a:ext cx="2994120" cy="2992680"/>
            </a:xfrm>
            <a:prstGeom prst="rect">
              <a:avLst/>
            </a:prstGeom>
            <a:ln w="0">
              <a:noFill/>
            </a:ln>
          </p:spPr>
        </p:pic>
      </p:grpSp>
    </p:spTree>
  </p:cSld>
  <p:clrMap bg1="lt1" tx1="dk1" bg2="lt2" tx2="dk2" accent1="accent1" accent2="accent2" accent3="accent3" accent4="accent4" accent5="accent5" accent6="accent6" hlink="hlink" folHlink="folHlink"/>
  <p:sldLayoutIdLst>
    <p:sldLayoutId id="2147483673" r:id="rId1"/>
  </p:sldLayoutIdLst>
  <p:txStyles>
    <p:titleStyle/>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45" name="Google Shape;134;p22"/>
          <p:cNvPicPr/>
          <p:nvPr/>
        </p:nvPicPr>
        <p:blipFill>
          <a:blip r:embed="rId3" cstate="print"/>
          <a:srcRect l="18" r="30"/>
          <a:stretch/>
        </p:blipFill>
        <p:spPr>
          <a:xfrm>
            <a:off x="-2355120" y="-1761480"/>
            <a:ext cx="5143320" cy="5143320"/>
          </a:xfrm>
          <a:prstGeom prst="rect">
            <a:avLst/>
          </a:prstGeom>
          <a:ln w="0">
            <a:noFill/>
          </a:ln>
        </p:spPr>
      </p:pic>
      <p:sp>
        <p:nvSpPr>
          <p:cNvPr id="46" name="Google Shape;135;p22"/>
          <p:cNvSpPr/>
          <p:nvPr/>
        </p:nvSpPr>
        <p:spPr>
          <a:xfrm>
            <a:off x="7530120" y="4827960"/>
            <a:ext cx="1858320" cy="191520"/>
          </a:xfrm>
          <a:prstGeom prst="roundRect">
            <a:avLst>
              <a:gd name="adj" fmla="val 50000"/>
            </a:avLst>
          </a:prstGeom>
          <a:noFill/>
          <a:ln w="9525">
            <a:solidFill>
              <a:srgbClr val="191919"/>
            </a:solidFill>
            <a:round/>
          </a:ln>
        </p:spPr>
        <p:style>
          <a:lnRef idx="0">
            <a:scrgbClr r="0" g="0" b="0"/>
          </a:lnRef>
          <a:fillRef idx="0">
            <a:scrgbClr r="0" g="0" b="0"/>
          </a:fillRef>
          <a:effectRef idx="0">
            <a:scrgbClr r="0" g="0" b="0"/>
          </a:effectRef>
          <a:fontRef idx="minor"/>
        </p:style>
        <p:txBody>
          <a:bodyPr tIns="67680" bIns="67680" anchor="ctr">
            <a:noAutofit/>
          </a:bodyPr>
          <a:lstStyle/>
          <a:p>
            <a:pPr algn="ctr" defTabSz="914400">
              <a:lnSpc>
                <a:spcPct val="100000"/>
              </a:lnSpc>
              <a:tabLst>
                <a:tab pos="0" algn="l"/>
              </a:tabLst>
            </a:pPr>
            <a:endParaRPr lang="en-US" sz="18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675" r:id="rId1"/>
  </p:sldLayoutIdLst>
  <p:txStyles>
    <p:titleStyle/>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7" name="PlaceHolder 1"/>
          <p:cNvSpPr>
            <a:spLocks noGrp="1"/>
          </p:cNvSpPr>
          <p:nvPr>
            <p:ph type="title"/>
          </p:nvPr>
        </p:nvSpPr>
        <p:spPr>
          <a:xfrm>
            <a:off x="714960" y="894600"/>
            <a:ext cx="4046400" cy="556920"/>
          </a:xfrm>
          <a:prstGeom prst="rect">
            <a:avLst/>
          </a:prstGeom>
          <a:noFill/>
          <a:ln w="0">
            <a:noFill/>
          </a:ln>
        </p:spPr>
        <p:txBody>
          <a:bodyPr lIns="91440" tIns="91440" rIns="91440" bIns="91440" anchor="ctr">
            <a:noAutofit/>
          </a:bodyPr>
          <a:lstStyle/>
          <a:p>
            <a:pPr indent="0">
              <a:buNone/>
            </a:pPr>
            <a:r>
              <a:rPr lang="fr-FR" sz="3000" b="0" strike="noStrike" spc="-1">
                <a:solidFill>
                  <a:schemeClr val="dk1"/>
                </a:solidFill>
                <a:latin typeface="Arial"/>
              </a:rPr>
              <a:t>Click to edit the title text format</a:t>
            </a:r>
          </a:p>
        </p:txBody>
      </p:sp>
      <p:sp>
        <p:nvSpPr>
          <p:cNvPr id="48" name="PlaceHolder 2"/>
          <p:cNvSpPr>
            <a:spLocks noGrp="1"/>
          </p:cNvSpPr>
          <p:nvPr>
            <p:ph type="body"/>
          </p:nvPr>
        </p:nvSpPr>
        <p:spPr>
          <a:xfrm>
            <a:off x="714960" y="1451880"/>
            <a:ext cx="4046400" cy="2946960"/>
          </a:xfrm>
          <a:prstGeom prst="rect">
            <a:avLst/>
          </a:prstGeom>
          <a:noFill/>
          <a:ln w="0">
            <a:noFill/>
          </a:ln>
        </p:spPr>
        <p:txBody>
          <a:bodyPr lIns="91440" tIns="91440" rIns="91440" bIns="91440" anchor="t">
            <a:no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4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4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400" b="0" strike="noStrike" spc="-1">
                <a:solidFill>
                  <a:srgbClr val="000000"/>
                </a:solidFill>
                <a:latin typeface="Arial"/>
              </a:rPr>
              <a:t>Seventh Outline Level</a:t>
            </a:r>
          </a:p>
        </p:txBody>
      </p:sp>
      <p:cxnSp>
        <p:nvCxnSpPr>
          <p:cNvPr id="49" name="Google Shape;22;p4"/>
          <p:cNvCxnSpPr/>
          <p:nvPr/>
        </p:nvCxnSpPr>
        <p:spPr>
          <a:xfrm>
            <a:off x="0" y="274320"/>
            <a:ext cx="3819600" cy="360"/>
          </a:xfrm>
          <a:prstGeom prst="straightConnector1">
            <a:avLst/>
          </a:prstGeom>
          <a:ln w="9525">
            <a:solidFill>
              <a:srgbClr val="191919"/>
            </a:solidFill>
            <a:round/>
            <a:tailEnd type="triangle" w="med" len="med"/>
          </a:ln>
        </p:spPr>
      </p:cxnSp>
      <p:pic>
        <p:nvPicPr>
          <p:cNvPr id="50" name="Google Shape;23;p4"/>
          <p:cNvPicPr/>
          <p:nvPr/>
        </p:nvPicPr>
        <p:blipFill>
          <a:blip r:embed="rId3" cstate="print"/>
          <a:stretch/>
        </p:blipFill>
        <p:spPr>
          <a:xfrm>
            <a:off x="7191000" y="3300120"/>
            <a:ext cx="4077000" cy="407520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77" r:id="rId1"/>
  </p:sldLayoutIdLst>
  <p:txStyles>
    <p:titleStyle/>
    <p:bodyStyle/>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3" name="PlaceHolder 1"/>
          <p:cNvSpPr>
            <a:spLocks noGrp="1"/>
          </p:cNvSpPr>
          <p:nvPr>
            <p:ph type="title"/>
          </p:nvPr>
        </p:nvSpPr>
        <p:spPr>
          <a:xfrm>
            <a:off x="720000" y="444960"/>
            <a:ext cx="7703640" cy="572400"/>
          </a:xfrm>
          <a:prstGeom prst="rect">
            <a:avLst/>
          </a:prstGeom>
          <a:noFill/>
          <a:ln w="0">
            <a:noFill/>
          </a:ln>
        </p:spPr>
        <p:txBody>
          <a:bodyPr lIns="91440" tIns="91440" rIns="91440" bIns="91440" anchor="ctr">
            <a:noAutofit/>
          </a:bodyPr>
          <a:lstStyle/>
          <a:p>
            <a:pPr indent="0">
              <a:buNone/>
            </a:pPr>
            <a:r>
              <a:rPr lang="fr-FR" sz="30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79" r:id="rId1"/>
  </p:sldLayoutIdLst>
  <p:txStyles>
    <p:titleStyle/>
    <p:bodyStyle/>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57" name="Google Shape;31;p6"/>
          <p:cNvPicPr/>
          <p:nvPr/>
        </p:nvPicPr>
        <p:blipFill>
          <a:blip r:embed="rId3" cstate="print"/>
          <a:stretch/>
        </p:blipFill>
        <p:spPr>
          <a:xfrm>
            <a:off x="6647040" y="-1329840"/>
            <a:ext cx="3822480" cy="3820680"/>
          </a:xfrm>
          <a:prstGeom prst="rect">
            <a:avLst/>
          </a:prstGeom>
          <a:ln w="0">
            <a:noFill/>
          </a:ln>
        </p:spPr>
      </p:pic>
      <p:sp>
        <p:nvSpPr>
          <p:cNvPr id="58" name="PlaceHolder 1"/>
          <p:cNvSpPr>
            <a:spLocks noGrp="1"/>
          </p:cNvSpPr>
          <p:nvPr>
            <p:ph type="title"/>
          </p:nvPr>
        </p:nvSpPr>
        <p:spPr>
          <a:xfrm>
            <a:off x="720000" y="444960"/>
            <a:ext cx="7703640" cy="572400"/>
          </a:xfrm>
          <a:prstGeom prst="rect">
            <a:avLst/>
          </a:prstGeom>
          <a:noFill/>
          <a:ln w="0">
            <a:noFill/>
          </a:ln>
        </p:spPr>
        <p:txBody>
          <a:bodyPr lIns="91440" tIns="91440" rIns="91440" bIns="91440" anchor="ctr">
            <a:noAutofit/>
          </a:bodyPr>
          <a:lstStyle/>
          <a:p>
            <a:pPr indent="0">
              <a:buNone/>
            </a:pPr>
            <a:r>
              <a:rPr lang="fr-FR" sz="3000" b="0" strike="noStrike" spc="-1">
                <a:solidFill>
                  <a:schemeClr val="dk1"/>
                </a:solidFill>
                <a:latin typeface="Arial"/>
              </a:rPr>
              <a:t>Click to edit the title text format</a:t>
            </a:r>
          </a:p>
        </p:txBody>
      </p:sp>
      <p:sp>
        <p:nvSpPr>
          <p:cNvPr id="59" name="Google Shape;33;p6"/>
          <p:cNvSpPr/>
          <p:nvPr/>
        </p:nvSpPr>
        <p:spPr>
          <a:xfrm>
            <a:off x="-288000" y="4704480"/>
            <a:ext cx="1913040" cy="273960"/>
          </a:xfrm>
          <a:prstGeom prst="roundRect">
            <a:avLst>
              <a:gd name="adj" fmla="val 50000"/>
            </a:avLst>
          </a:prstGeom>
          <a:noFill/>
          <a:ln w="9525">
            <a:solidFill>
              <a:srgbClr val="191919"/>
            </a:solidFill>
            <a:round/>
          </a:ln>
        </p:spPr>
        <p:style>
          <a:lnRef idx="0">
            <a:scrgbClr r="0" g="0" b="0"/>
          </a:lnRef>
          <a:fillRef idx="0">
            <a:scrgbClr r="0" g="0" b="0"/>
          </a:fillRef>
          <a:effectRef idx="0">
            <a:scrgbClr r="0" g="0" b="0"/>
          </a:effectRef>
          <a:fontRef idx="minor"/>
        </p:style>
        <p:txBody>
          <a:bodyPr tIns="91440" bIns="91440" anchor="ctr">
            <a:noAutofit/>
          </a:bodyPr>
          <a:lstStyle/>
          <a:p>
            <a:pPr algn="ctr" defTabSz="914400">
              <a:lnSpc>
                <a:spcPct val="100000"/>
              </a:lnSpc>
              <a:tabLst>
                <a:tab pos="0" algn="l"/>
              </a:tabLst>
            </a:pPr>
            <a:endParaRPr lang="en-US" sz="18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681" r:id="rId1"/>
  </p:sldLayoutIdLst>
  <p:txStyles>
    <p:titleStyle/>
    <p:bodyStyle/>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1" name="PlaceHolder 1"/>
          <p:cNvSpPr>
            <a:spLocks noGrp="1"/>
          </p:cNvSpPr>
          <p:nvPr>
            <p:ph type="title"/>
          </p:nvPr>
        </p:nvSpPr>
        <p:spPr>
          <a:xfrm>
            <a:off x="720000" y="444960"/>
            <a:ext cx="7703640" cy="572400"/>
          </a:xfrm>
          <a:prstGeom prst="rect">
            <a:avLst/>
          </a:prstGeom>
          <a:noFill/>
          <a:ln w="0">
            <a:noFill/>
          </a:ln>
        </p:spPr>
        <p:txBody>
          <a:bodyPr lIns="91440" tIns="91440" rIns="91440" bIns="91440" anchor="ctr">
            <a:noAutofit/>
          </a:bodyPr>
          <a:lstStyle/>
          <a:p>
            <a:pPr indent="0">
              <a:buNone/>
            </a:pPr>
            <a:r>
              <a:rPr lang="fr-FR" sz="3000" b="0" strike="noStrike" spc="-1">
                <a:solidFill>
                  <a:schemeClr val="dk1"/>
                </a:solidFill>
                <a:latin typeface="Arial"/>
              </a:rPr>
              <a:t>Click to edit the title text format</a:t>
            </a:r>
          </a:p>
        </p:txBody>
      </p:sp>
      <p:sp>
        <p:nvSpPr>
          <p:cNvPr id="62" name="PlaceHolder 2"/>
          <p:cNvSpPr>
            <a:spLocks noGrp="1"/>
          </p:cNvSpPr>
          <p:nvPr>
            <p:ph type="body"/>
          </p:nvPr>
        </p:nvSpPr>
        <p:spPr>
          <a:xfrm>
            <a:off x="720000" y="1152360"/>
            <a:ext cx="3321720" cy="3416040"/>
          </a:xfrm>
          <a:prstGeom prst="rect">
            <a:avLst/>
          </a:prstGeom>
          <a:noFill/>
          <a:ln w="0">
            <a:noFill/>
          </a:ln>
        </p:spPr>
        <p:txBody>
          <a:bodyPr lIns="91440" tIns="91440" rIns="91440" bIns="91440" anchor="t">
            <a:no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4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4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4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3" r:id="rId1"/>
  </p:sldLayoutIdLst>
  <p:txStyles>
    <p:titleStyle/>
    <p:bodyStyle/>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3" name="PlaceHolder 1"/>
          <p:cNvSpPr>
            <a:spLocks noGrp="1"/>
          </p:cNvSpPr>
          <p:nvPr>
            <p:ph type="title"/>
          </p:nvPr>
        </p:nvSpPr>
        <p:spPr>
          <a:xfrm>
            <a:off x="1388160" y="1307160"/>
            <a:ext cx="6367320" cy="2529000"/>
          </a:xfrm>
          <a:prstGeom prst="rect">
            <a:avLst/>
          </a:prstGeom>
          <a:noFill/>
          <a:ln w="0">
            <a:noFill/>
          </a:ln>
        </p:spPr>
        <p:txBody>
          <a:bodyPr lIns="91440" tIns="91440" rIns="91440" bIns="91440" anchor="ctr">
            <a:noAutofit/>
          </a:bodyPr>
          <a:lstStyle/>
          <a:p>
            <a:pPr indent="0">
              <a:buNone/>
            </a:pPr>
            <a:r>
              <a:rPr lang="fr-FR" sz="60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85" r:id="rId1"/>
  </p:sldLayoutIdLst>
  <p:txStyles>
    <p:titleStyle/>
    <p:bodyStyle/>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grpSp>
        <p:nvGrpSpPr>
          <p:cNvPr id="64" name="Google Shape;40;p9"/>
          <p:cNvGrpSpPr/>
          <p:nvPr/>
        </p:nvGrpSpPr>
        <p:grpSpPr>
          <a:xfrm>
            <a:off x="-896760" y="-615600"/>
            <a:ext cx="10278000" cy="6420600"/>
            <a:chOff x="-896760" y="-615600"/>
            <a:chExt cx="10278000" cy="6420600"/>
          </a:xfrm>
        </p:grpSpPr>
        <p:pic>
          <p:nvPicPr>
            <p:cNvPr id="65" name="Google Shape;41;p9"/>
            <p:cNvPicPr/>
            <p:nvPr/>
          </p:nvPicPr>
          <p:blipFill>
            <a:blip r:embed="rId3" cstate="print">
              <a:alphaModFix amt="65000"/>
            </a:blip>
            <a:stretch/>
          </p:blipFill>
          <p:spPr>
            <a:xfrm>
              <a:off x="6475320" y="2900520"/>
              <a:ext cx="2905920" cy="2904480"/>
            </a:xfrm>
            <a:prstGeom prst="rect">
              <a:avLst/>
            </a:prstGeom>
            <a:ln w="0">
              <a:noFill/>
            </a:ln>
          </p:spPr>
        </p:pic>
        <p:pic>
          <p:nvPicPr>
            <p:cNvPr id="66" name="Google Shape;42;p9"/>
            <p:cNvPicPr/>
            <p:nvPr/>
          </p:nvPicPr>
          <p:blipFill>
            <a:blip r:embed="rId4" cstate="print">
              <a:alphaModFix amt="65000"/>
            </a:blip>
            <a:stretch/>
          </p:blipFill>
          <p:spPr>
            <a:xfrm>
              <a:off x="-896760" y="-615600"/>
              <a:ext cx="2905920" cy="2904480"/>
            </a:xfrm>
            <a:prstGeom prst="rect">
              <a:avLst/>
            </a:prstGeom>
            <a:ln w="0">
              <a:noFill/>
            </a:ln>
          </p:spPr>
        </p:pic>
      </p:grpSp>
      <p:sp>
        <p:nvSpPr>
          <p:cNvPr id="67" name="PlaceHolder 1"/>
          <p:cNvSpPr>
            <a:spLocks noGrp="1"/>
          </p:cNvSpPr>
          <p:nvPr>
            <p:ph type="title"/>
          </p:nvPr>
        </p:nvSpPr>
        <p:spPr>
          <a:xfrm>
            <a:off x="2241360" y="1352520"/>
            <a:ext cx="4791240" cy="565560"/>
          </a:xfrm>
          <a:prstGeom prst="rect">
            <a:avLst/>
          </a:prstGeom>
          <a:noFill/>
          <a:ln w="0">
            <a:noFill/>
          </a:ln>
        </p:spPr>
        <p:txBody>
          <a:bodyPr lIns="91440" tIns="91440" rIns="91440" bIns="91440" anchor="ctr">
            <a:noAutofit/>
          </a:bodyPr>
          <a:lstStyle/>
          <a:p>
            <a:pPr indent="0">
              <a:buNone/>
            </a:pPr>
            <a:r>
              <a:rPr lang="fr-FR" sz="4500" b="0" strike="noStrike" spc="-1">
                <a:solidFill>
                  <a:schemeClr val="dk1"/>
                </a:solidFill>
                <a:latin typeface="Arial"/>
              </a:rPr>
              <a:t>Click to edit the title text format</a:t>
            </a:r>
          </a:p>
        </p:txBody>
      </p:sp>
      <p:sp>
        <p:nvSpPr>
          <p:cNvPr id="68"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7"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1284120" y="1558440"/>
            <a:ext cx="6575760" cy="1510920"/>
          </a:xfrm>
          <a:prstGeom prst="rect">
            <a:avLst/>
          </a:prstGeom>
          <a:noFill/>
          <a:ln w="0">
            <a:noFill/>
          </a:ln>
        </p:spPr>
        <p:txBody>
          <a:bodyPr lIns="91440" tIns="91440" rIns="91440" bIns="91440" anchor="b">
            <a:noAutofit/>
          </a:bodyPr>
          <a:lstStyle/>
          <a:p>
            <a:pPr indent="0" algn="ctr">
              <a:lnSpc>
                <a:spcPct val="100000"/>
              </a:lnSpc>
              <a:buNone/>
            </a:pPr>
            <a:r>
              <a:rPr lang="fr-FR" sz="9600" b="0" strike="noStrike" spc="-1">
                <a:solidFill>
                  <a:schemeClr val="dk1"/>
                </a:solidFill>
                <a:latin typeface="Playfair Display"/>
                <a:ea typeface="Playfair Display"/>
              </a:rPr>
              <a:t>xx%</a:t>
            </a:r>
            <a:endParaRPr lang="fr-FR" sz="960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9" name="PlaceHolder 1"/>
          <p:cNvSpPr>
            <a:spLocks noGrp="1"/>
          </p:cNvSpPr>
          <p:nvPr>
            <p:ph type="title"/>
          </p:nvPr>
        </p:nvSpPr>
        <p:spPr>
          <a:xfrm>
            <a:off x="720000" y="2285280"/>
            <a:ext cx="7703640" cy="572400"/>
          </a:xfrm>
          <a:prstGeom prst="rect">
            <a:avLst/>
          </a:prstGeom>
          <a:noFill/>
          <a:ln w="0">
            <a:noFill/>
          </a:ln>
        </p:spPr>
        <p:txBody>
          <a:bodyPr lIns="91440" tIns="91440" rIns="91440" bIns="91440" anchor="ctr">
            <a:noAutofit/>
          </a:bodyPr>
          <a:lstStyle/>
          <a:p>
            <a:pPr indent="0">
              <a:buNone/>
            </a:pPr>
            <a:r>
              <a:rPr lang="fr-FR" sz="30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89" r:id="rId1"/>
  </p:sldLayoutIdLst>
  <p:txStyles>
    <p:titleStyle/>
    <p:bodyStyle/>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1" r:id="rId1"/>
  </p:sldLayoutIdLst>
  <p:txStyles>
    <p:titleStyle/>
    <p:bodyStyle/>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
        <p:cNvGrpSpPr/>
        <p:nvPr/>
      </p:nvGrpSpPr>
      <p:grpSpPr>
        <a:xfrm>
          <a:off x="0" y="0"/>
          <a:ext cx="0" cy="0"/>
          <a:chOff x="0" y="0"/>
          <a:chExt cx="0" cy="0"/>
        </a:xfrm>
      </p:grpSpPr>
      <p:sp>
        <p:nvSpPr>
          <p:cNvPr id="70" name="PlaceHolder 1"/>
          <p:cNvSpPr>
            <a:spLocks noGrp="1"/>
          </p:cNvSpPr>
          <p:nvPr>
            <p:ph type="title"/>
          </p:nvPr>
        </p:nvSpPr>
        <p:spPr>
          <a:xfrm>
            <a:off x="716760" y="510840"/>
            <a:ext cx="7710120" cy="482040"/>
          </a:xfrm>
          <a:prstGeom prst="rect">
            <a:avLst/>
          </a:prstGeom>
          <a:noFill/>
          <a:ln w="0">
            <a:noFill/>
          </a:ln>
        </p:spPr>
        <p:txBody>
          <a:bodyPr lIns="91440" tIns="91440" rIns="91440" bIns="91440" anchor="t">
            <a:noAutofit/>
          </a:bodyPr>
          <a:lstStyle/>
          <a:p>
            <a:pPr indent="0">
              <a:buNone/>
            </a:pPr>
            <a:r>
              <a:rPr lang="fr-FR" sz="24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93"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pic>
        <p:nvPicPr>
          <p:cNvPr id="8" name="Google Shape;52;p13"/>
          <p:cNvPicPr/>
          <p:nvPr/>
        </p:nvPicPr>
        <p:blipFill>
          <a:blip r:embed="rId3" cstate="print"/>
          <a:stretch/>
        </p:blipFill>
        <p:spPr>
          <a:xfrm>
            <a:off x="-2095200" y="-2619720"/>
            <a:ext cx="5145480" cy="5143320"/>
          </a:xfrm>
          <a:prstGeom prst="rect">
            <a:avLst/>
          </a:prstGeom>
          <a:ln w="0">
            <a:noFill/>
          </a:ln>
        </p:spPr>
      </p:pic>
      <p:sp>
        <p:nvSpPr>
          <p:cNvPr id="9" name="PlaceHolder 1"/>
          <p:cNvSpPr>
            <a:spLocks noGrp="1"/>
          </p:cNvSpPr>
          <p:nvPr>
            <p:ph type="title"/>
          </p:nvPr>
        </p:nvSpPr>
        <p:spPr>
          <a:xfrm>
            <a:off x="844920" y="3360240"/>
            <a:ext cx="7454160" cy="531720"/>
          </a:xfrm>
          <a:prstGeom prst="rect">
            <a:avLst/>
          </a:prstGeom>
          <a:noFill/>
          <a:ln w="0">
            <a:noFill/>
          </a:ln>
        </p:spPr>
        <p:txBody>
          <a:bodyPr lIns="91440" tIns="91440" rIns="91440" bIns="91440" anchor="t">
            <a:noAutofit/>
          </a:bodyPr>
          <a:lstStyle/>
          <a:p>
            <a:pPr indent="0">
              <a:buNone/>
            </a:pPr>
            <a:r>
              <a:rPr lang="fr-FR" sz="30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55" r:id="rId1"/>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0" name="Google Shape;56;p14"/>
          <p:cNvPicPr/>
          <p:nvPr/>
        </p:nvPicPr>
        <p:blipFill>
          <a:blip r:embed="rId3" cstate="print"/>
          <a:srcRect l="18" r="30"/>
          <a:stretch/>
        </p:blipFill>
        <p:spPr>
          <a:xfrm>
            <a:off x="5641200" y="-1752840"/>
            <a:ext cx="5143320" cy="5143320"/>
          </a:xfrm>
          <a:prstGeom prst="rect">
            <a:avLst/>
          </a:prstGeom>
          <a:ln w="0">
            <a:noFill/>
          </a:ln>
        </p:spPr>
      </p:pic>
      <p:sp>
        <p:nvSpPr>
          <p:cNvPr id="11" name="PlaceHolder 1"/>
          <p:cNvSpPr>
            <a:spLocks noGrp="1"/>
          </p:cNvSpPr>
          <p:nvPr>
            <p:ph type="title"/>
          </p:nvPr>
        </p:nvSpPr>
        <p:spPr>
          <a:xfrm>
            <a:off x="720000" y="444960"/>
            <a:ext cx="7703640" cy="572400"/>
          </a:xfrm>
          <a:prstGeom prst="rect">
            <a:avLst/>
          </a:prstGeom>
          <a:noFill/>
          <a:ln w="0">
            <a:noFill/>
          </a:ln>
        </p:spPr>
        <p:txBody>
          <a:bodyPr lIns="91440" tIns="91440" rIns="91440" bIns="91440" anchor="ctr">
            <a:noAutofit/>
          </a:bodyPr>
          <a:lstStyle/>
          <a:p>
            <a:pPr indent="0">
              <a:buNone/>
            </a:pPr>
            <a:r>
              <a:rPr lang="fr-FR" sz="30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57" r:id="rId1"/>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2" name="Google Shape;68;p15"/>
          <p:cNvGrpSpPr/>
          <p:nvPr/>
        </p:nvGrpSpPr>
        <p:grpSpPr>
          <a:xfrm>
            <a:off x="-2980080" y="-2407320"/>
            <a:ext cx="14973120" cy="9950760"/>
            <a:chOff x="-2980080" y="-2407320"/>
            <a:chExt cx="14973120" cy="9950760"/>
          </a:xfrm>
        </p:grpSpPr>
        <p:pic>
          <p:nvPicPr>
            <p:cNvPr id="13" name="Google Shape;69;p15"/>
            <p:cNvPicPr/>
            <p:nvPr/>
          </p:nvPicPr>
          <p:blipFill>
            <a:blip r:embed="rId3" cstate="print"/>
            <a:stretch/>
          </p:blipFill>
          <p:spPr>
            <a:xfrm>
              <a:off x="6847560" y="-2407320"/>
              <a:ext cx="5145480" cy="5143320"/>
            </a:xfrm>
            <a:prstGeom prst="rect">
              <a:avLst/>
            </a:prstGeom>
            <a:ln w="0">
              <a:noFill/>
            </a:ln>
          </p:spPr>
        </p:pic>
        <p:pic>
          <p:nvPicPr>
            <p:cNvPr id="14" name="Google Shape;70;p15"/>
            <p:cNvPicPr/>
            <p:nvPr/>
          </p:nvPicPr>
          <p:blipFill>
            <a:blip r:embed="rId4" cstate="print"/>
            <a:stretch/>
          </p:blipFill>
          <p:spPr>
            <a:xfrm>
              <a:off x="-2980080" y="2400120"/>
              <a:ext cx="5145480" cy="5143320"/>
            </a:xfrm>
            <a:prstGeom prst="rect">
              <a:avLst/>
            </a:prstGeom>
            <a:ln w="0">
              <a:noFill/>
            </a:ln>
          </p:spPr>
        </p:pic>
      </p:grpSp>
      <p:sp>
        <p:nvSpPr>
          <p:cNvPr id="15" name="PlaceHolder 1"/>
          <p:cNvSpPr>
            <a:spLocks noGrp="1"/>
          </p:cNvSpPr>
          <p:nvPr>
            <p:ph type="title"/>
          </p:nvPr>
        </p:nvSpPr>
        <p:spPr>
          <a:xfrm>
            <a:off x="720000" y="444960"/>
            <a:ext cx="7703640" cy="572400"/>
          </a:xfrm>
          <a:prstGeom prst="rect">
            <a:avLst/>
          </a:prstGeom>
          <a:noFill/>
          <a:ln w="0">
            <a:noFill/>
          </a:ln>
        </p:spPr>
        <p:txBody>
          <a:bodyPr lIns="91440" tIns="91440" rIns="91440" bIns="91440" anchor="ctr">
            <a:noAutofit/>
          </a:bodyPr>
          <a:lstStyle/>
          <a:p>
            <a:pPr indent="0">
              <a:buNone/>
            </a:pPr>
            <a:r>
              <a:rPr lang="fr-FR" sz="30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59" r:id="rId1"/>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6" name="Google Shape;81;p16"/>
          <p:cNvPicPr/>
          <p:nvPr/>
        </p:nvPicPr>
        <p:blipFill>
          <a:blip r:embed="rId3" cstate="print"/>
          <a:srcRect l="18" r="30"/>
          <a:stretch/>
        </p:blipFill>
        <p:spPr>
          <a:xfrm>
            <a:off x="-2355120" y="-1761480"/>
            <a:ext cx="5143320" cy="5143320"/>
          </a:xfrm>
          <a:prstGeom prst="rect">
            <a:avLst/>
          </a:prstGeom>
          <a:ln w="0">
            <a:noFill/>
          </a:ln>
        </p:spPr>
      </p:pic>
      <p:sp>
        <p:nvSpPr>
          <p:cNvPr id="17" name="PlaceHolder 1"/>
          <p:cNvSpPr>
            <a:spLocks noGrp="1"/>
          </p:cNvSpPr>
          <p:nvPr>
            <p:ph type="title"/>
          </p:nvPr>
        </p:nvSpPr>
        <p:spPr>
          <a:xfrm>
            <a:off x="720000" y="444960"/>
            <a:ext cx="7703640" cy="572400"/>
          </a:xfrm>
          <a:prstGeom prst="rect">
            <a:avLst/>
          </a:prstGeom>
          <a:noFill/>
          <a:ln w="0">
            <a:noFill/>
          </a:ln>
        </p:spPr>
        <p:txBody>
          <a:bodyPr lIns="91440" tIns="91440" rIns="91440" bIns="91440" anchor="ctr">
            <a:noAutofit/>
          </a:bodyPr>
          <a:lstStyle/>
          <a:p>
            <a:pPr indent="0">
              <a:buNone/>
            </a:pPr>
            <a:r>
              <a:rPr lang="fr-FR" sz="3000" b="0" strike="noStrike" spc="-1">
                <a:solidFill>
                  <a:schemeClr val="dk1"/>
                </a:solidFill>
                <a:latin typeface="Arial"/>
              </a:rPr>
              <a:t>Click to edit the title text format</a:t>
            </a:r>
          </a:p>
        </p:txBody>
      </p:sp>
      <p:sp>
        <p:nvSpPr>
          <p:cNvPr id="18" name="PlaceHolder 2"/>
          <p:cNvSpPr>
            <a:spLocks noGrp="1"/>
          </p:cNvSpPr>
          <p:nvPr>
            <p:ph type="title"/>
          </p:nvPr>
        </p:nvSpPr>
        <p:spPr>
          <a:xfrm>
            <a:off x="807840" y="3018600"/>
            <a:ext cx="630720" cy="630720"/>
          </a:xfrm>
          <a:prstGeom prst="rect">
            <a:avLst/>
          </a:prstGeom>
          <a:noFill/>
          <a:ln w="9360">
            <a:solidFill>
              <a:schemeClr val="dk1"/>
            </a:solidFill>
            <a:round/>
          </a:ln>
        </p:spPr>
        <p:txBody>
          <a:bodyPr lIns="91440" tIns="91440" rIns="91440" bIns="91440" anchor="ctr">
            <a:noAutofit/>
          </a:bodyPr>
          <a:lstStyle/>
          <a:p>
            <a:pPr indent="0" algn="ctr">
              <a:lnSpc>
                <a:spcPct val="100000"/>
              </a:lnSpc>
              <a:buNone/>
            </a:pPr>
            <a:r>
              <a:rPr lang="fr-FR" sz="2400" b="1" i="1" strike="noStrike" spc="-1">
                <a:solidFill>
                  <a:schemeClr val="dk1"/>
                </a:solidFill>
                <a:latin typeface="Playfair Display"/>
                <a:ea typeface="Playfair Display"/>
              </a:rPr>
              <a:t>xx%</a:t>
            </a:r>
            <a:endParaRPr lang="fr-FR" sz="2400" b="0" strike="noStrike" spc="-1">
              <a:solidFill>
                <a:schemeClr val="dk1"/>
              </a:solidFill>
              <a:latin typeface="Arial"/>
            </a:endParaRPr>
          </a:p>
        </p:txBody>
      </p:sp>
      <p:sp>
        <p:nvSpPr>
          <p:cNvPr id="19" name="PlaceHolder 3"/>
          <p:cNvSpPr>
            <a:spLocks noGrp="1"/>
          </p:cNvSpPr>
          <p:nvPr>
            <p:ph type="title"/>
          </p:nvPr>
        </p:nvSpPr>
        <p:spPr>
          <a:xfrm>
            <a:off x="3447360" y="3018600"/>
            <a:ext cx="630720" cy="630720"/>
          </a:xfrm>
          <a:prstGeom prst="rect">
            <a:avLst/>
          </a:prstGeom>
          <a:noFill/>
          <a:ln w="9360">
            <a:solidFill>
              <a:schemeClr val="dk1"/>
            </a:solidFill>
            <a:round/>
          </a:ln>
        </p:spPr>
        <p:txBody>
          <a:bodyPr lIns="91440" tIns="91440" rIns="91440" bIns="91440" anchor="ctr">
            <a:noAutofit/>
          </a:bodyPr>
          <a:lstStyle/>
          <a:p>
            <a:pPr indent="0" algn="ctr">
              <a:lnSpc>
                <a:spcPct val="100000"/>
              </a:lnSpc>
              <a:buNone/>
            </a:pPr>
            <a:r>
              <a:rPr lang="fr-FR" sz="2400" b="1" i="1" strike="noStrike" spc="-1">
                <a:solidFill>
                  <a:schemeClr val="dk1"/>
                </a:solidFill>
                <a:latin typeface="Playfair Display"/>
                <a:ea typeface="Playfair Display"/>
              </a:rPr>
              <a:t>xx%</a:t>
            </a:r>
            <a:endParaRPr lang="fr-FR" sz="2400" b="0" strike="noStrike" spc="-1">
              <a:solidFill>
                <a:schemeClr val="dk1"/>
              </a:solidFill>
              <a:latin typeface="Arial"/>
            </a:endParaRPr>
          </a:p>
        </p:txBody>
      </p:sp>
      <p:sp>
        <p:nvSpPr>
          <p:cNvPr id="20" name="PlaceHolder 4"/>
          <p:cNvSpPr>
            <a:spLocks noGrp="1"/>
          </p:cNvSpPr>
          <p:nvPr>
            <p:ph type="title"/>
          </p:nvPr>
        </p:nvSpPr>
        <p:spPr>
          <a:xfrm>
            <a:off x="6086880" y="3018600"/>
            <a:ext cx="630720" cy="630720"/>
          </a:xfrm>
          <a:prstGeom prst="rect">
            <a:avLst/>
          </a:prstGeom>
          <a:noFill/>
          <a:ln w="9360">
            <a:solidFill>
              <a:schemeClr val="dk1"/>
            </a:solidFill>
            <a:round/>
          </a:ln>
        </p:spPr>
        <p:txBody>
          <a:bodyPr lIns="91440" tIns="91440" rIns="91440" bIns="91440" anchor="ctr">
            <a:noAutofit/>
          </a:bodyPr>
          <a:lstStyle/>
          <a:p>
            <a:pPr indent="0" algn="ctr">
              <a:lnSpc>
                <a:spcPct val="100000"/>
              </a:lnSpc>
              <a:buNone/>
            </a:pPr>
            <a:r>
              <a:rPr lang="fr-FR" sz="2400" b="1" i="1" strike="noStrike" spc="-1">
                <a:solidFill>
                  <a:schemeClr val="dk1"/>
                </a:solidFill>
                <a:latin typeface="Playfair Display"/>
                <a:ea typeface="Playfair Display"/>
              </a:rPr>
              <a:t>xx%</a:t>
            </a:r>
            <a:endParaRPr lang="fr-FR" sz="2400" b="0" strike="noStrike" spc="-1">
              <a:solidFill>
                <a:schemeClr val="dk1"/>
              </a:solidFill>
              <a:latin typeface="Arial"/>
            </a:endParaRPr>
          </a:p>
        </p:txBody>
      </p:sp>
      <p:sp>
        <p:nvSpPr>
          <p:cNvPr id="21" name="PlaceHolder 5"/>
          <p:cNvSpPr>
            <a:spLocks noGrp="1"/>
          </p:cNvSpPr>
          <p:nvPr>
            <p:ph type="title"/>
          </p:nvPr>
        </p:nvSpPr>
        <p:spPr>
          <a:xfrm>
            <a:off x="2127600" y="1207080"/>
            <a:ext cx="630720" cy="630720"/>
          </a:xfrm>
          <a:prstGeom prst="rect">
            <a:avLst/>
          </a:prstGeom>
          <a:noFill/>
          <a:ln w="9360">
            <a:solidFill>
              <a:schemeClr val="dk1"/>
            </a:solidFill>
            <a:round/>
          </a:ln>
        </p:spPr>
        <p:txBody>
          <a:bodyPr lIns="91440" tIns="91440" rIns="91440" bIns="91440" anchor="ctr">
            <a:noAutofit/>
          </a:bodyPr>
          <a:lstStyle/>
          <a:p>
            <a:pPr indent="0" algn="ctr">
              <a:lnSpc>
                <a:spcPct val="100000"/>
              </a:lnSpc>
              <a:buNone/>
            </a:pPr>
            <a:r>
              <a:rPr lang="fr-FR" sz="2400" b="1" i="1" strike="noStrike" spc="-1">
                <a:solidFill>
                  <a:schemeClr val="dk1"/>
                </a:solidFill>
                <a:latin typeface="Playfair Display"/>
                <a:ea typeface="Playfair Display"/>
              </a:rPr>
              <a:t>xx%</a:t>
            </a:r>
            <a:endParaRPr lang="fr-FR" sz="2400" b="0" strike="noStrike" spc="-1">
              <a:solidFill>
                <a:schemeClr val="dk1"/>
              </a:solidFill>
              <a:latin typeface="Arial"/>
            </a:endParaRPr>
          </a:p>
        </p:txBody>
      </p:sp>
      <p:sp>
        <p:nvSpPr>
          <p:cNvPr id="22" name="PlaceHolder 6"/>
          <p:cNvSpPr>
            <a:spLocks noGrp="1"/>
          </p:cNvSpPr>
          <p:nvPr>
            <p:ph type="title"/>
          </p:nvPr>
        </p:nvSpPr>
        <p:spPr>
          <a:xfrm>
            <a:off x="4767480" y="1207080"/>
            <a:ext cx="630720" cy="630720"/>
          </a:xfrm>
          <a:prstGeom prst="rect">
            <a:avLst/>
          </a:prstGeom>
          <a:noFill/>
          <a:ln w="9360">
            <a:solidFill>
              <a:schemeClr val="dk1"/>
            </a:solidFill>
            <a:round/>
          </a:ln>
        </p:spPr>
        <p:txBody>
          <a:bodyPr lIns="91440" tIns="91440" rIns="91440" bIns="91440" anchor="ctr">
            <a:noAutofit/>
          </a:bodyPr>
          <a:lstStyle/>
          <a:p>
            <a:pPr indent="0" algn="ctr">
              <a:lnSpc>
                <a:spcPct val="100000"/>
              </a:lnSpc>
              <a:buNone/>
            </a:pPr>
            <a:r>
              <a:rPr lang="fr-FR" sz="2400" b="1" i="1" strike="noStrike" spc="-1">
                <a:solidFill>
                  <a:schemeClr val="dk1"/>
                </a:solidFill>
                <a:latin typeface="Playfair Display"/>
                <a:ea typeface="Playfair Display"/>
              </a:rPr>
              <a:t>xx%</a:t>
            </a:r>
            <a:endParaRPr lang="fr-FR" sz="2400" b="0" strike="noStrike" spc="-1">
              <a:solidFill>
                <a:schemeClr val="dk1"/>
              </a:solidFill>
              <a:latin typeface="Arial"/>
            </a:endParaRPr>
          </a:p>
        </p:txBody>
      </p:sp>
      <p:sp>
        <p:nvSpPr>
          <p:cNvPr id="23" name="Google Shape;98;p16"/>
          <p:cNvSpPr/>
          <p:nvPr/>
        </p:nvSpPr>
        <p:spPr>
          <a:xfrm>
            <a:off x="7530120" y="4827960"/>
            <a:ext cx="1858320" cy="191520"/>
          </a:xfrm>
          <a:prstGeom prst="roundRect">
            <a:avLst>
              <a:gd name="adj" fmla="val 50000"/>
            </a:avLst>
          </a:prstGeom>
          <a:noFill/>
          <a:ln w="9525">
            <a:solidFill>
              <a:srgbClr val="191919"/>
            </a:solidFill>
            <a:round/>
          </a:ln>
        </p:spPr>
        <p:style>
          <a:lnRef idx="0">
            <a:scrgbClr r="0" g="0" b="0"/>
          </a:lnRef>
          <a:fillRef idx="0">
            <a:scrgbClr r="0" g="0" b="0"/>
          </a:fillRef>
          <a:effectRef idx="0">
            <a:scrgbClr r="0" g="0" b="0"/>
          </a:effectRef>
          <a:fontRef idx="minor"/>
        </p:style>
        <p:txBody>
          <a:bodyPr tIns="67680" bIns="67680" anchor="ctr">
            <a:noAutofit/>
          </a:bodyPr>
          <a:lstStyle/>
          <a:p>
            <a:pPr algn="ctr" defTabSz="914400">
              <a:lnSpc>
                <a:spcPct val="100000"/>
              </a:lnSpc>
              <a:tabLst>
                <a:tab pos="0" algn="l"/>
              </a:tabLst>
            </a:pPr>
            <a:endParaRPr lang="en-US" sz="1800" b="0" strike="noStrike" spc="-1">
              <a:solidFill>
                <a:srgbClr val="000000"/>
              </a:solidFill>
              <a:latin typeface="OpenSymbol"/>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4" name="Google Shape;100;p17"/>
          <p:cNvPicPr/>
          <p:nvPr/>
        </p:nvPicPr>
        <p:blipFill>
          <a:blip r:embed="rId3" cstate="print"/>
          <a:stretch/>
        </p:blipFill>
        <p:spPr>
          <a:xfrm>
            <a:off x="6743160" y="-2729160"/>
            <a:ext cx="5145480" cy="5143320"/>
          </a:xfrm>
          <a:prstGeom prst="rect">
            <a:avLst/>
          </a:prstGeom>
          <a:ln w="0">
            <a:noFill/>
          </a:ln>
        </p:spPr>
      </p:pic>
      <p:sp>
        <p:nvSpPr>
          <p:cNvPr id="25" name="PlaceHolder 1"/>
          <p:cNvSpPr>
            <a:spLocks noGrp="1"/>
          </p:cNvSpPr>
          <p:nvPr>
            <p:ph type="title"/>
          </p:nvPr>
        </p:nvSpPr>
        <p:spPr>
          <a:xfrm>
            <a:off x="720000" y="444960"/>
            <a:ext cx="7703640" cy="572400"/>
          </a:xfrm>
          <a:prstGeom prst="rect">
            <a:avLst/>
          </a:prstGeom>
          <a:noFill/>
          <a:ln w="0">
            <a:noFill/>
          </a:ln>
        </p:spPr>
        <p:txBody>
          <a:bodyPr lIns="91440" tIns="91440" rIns="91440" bIns="91440" anchor="ctr">
            <a:noAutofit/>
          </a:bodyPr>
          <a:lstStyle/>
          <a:p>
            <a:pPr indent="0">
              <a:buNone/>
            </a:pPr>
            <a:r>
              <a:rPr lang="fr-FR" sz="30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63" r:id="rId1"/>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6" name="PlaceHolder 1"/>
          <p:cNvSpPr>
            <a:spLocks noGrp="1"/>
          </p:cNvSpPr>
          <p:nvPr>
            <p:ph type="title"/>
          </p:nvPr>
        </p:nvSpPr>
        <p:spPr>
          <a:xfrm>
            <a:off x="720000" y="444960"/>
            <a:ext cx="7703640" cy="572400"/>
          </a:xfrm>
          <a:prstGeom prst="rect">
            <a:avLst/>
          </a:prstGeom>
          <a:noFill/>
          <a:ln w="0">
            <a:noFill/>
          </a:ln>
        </p:spPr>
        <p:txBody>
          <a:bodyPr lIns="91440" tIns="91440" rIns="91440" bIns="91440" anchor="ctr">
            <a:noAutofit/>
          </a:bodyPr>
          <a:lstStyle/>
          <a:p>
            <a:pPr indent="0">
              <a:buNone/>
            </a:pPr>
            <a:r>
              <a:rPr lang="fr-FR" sz="3000" b="0" strike="noStrike" spc="-1">
                <a:solidFill>
                  <a:schemeClr val="dk1"/>
                </a:solidFill>
                <a:latin typeface="Arial"/>
              </a:rPr>
              <a:t>Click to edit the title text format</a:t>
            </a:r>
          </a:p>
        </p:txBody>
      </p:sp>
      <p:pic>
        <p:nvPicPr>
          <p:cNvPr id="27" name="Google Shape;116;p18"/>
          <p:cNvPicPr/>
          <p:nvPr/>
        </p:nvPicPr>
        <p:blipFill>
          <a:blip r:embed="rId3" cstate="print"/>
          <a:stretch/>
        </p:blipFill>
        <p:spPr>
          <a:xfrm>
            <a:off x="6686640" y="2702880"/>
            <a:ext cx="4448880" cy="444672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65" r:id="rId1"/>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p:cNvSpPr>
          <p:nvPr>
            <p:ph type="title"/>
          </p:nvPr>
        </p:nvSpPr>
        <p:spPr>
          <a:xfrm>
            <a:off x="714240" y="895320"/>
            <a:ext cx="6190920" cy="2133360"/>
          </a:xfrm>
          <a:prstGeom prst="rect">
            <a:avLst/>
          </a:prstGeom>
          <a:noFill/>
          <a:ln w="0">
            <a:noFill/>
          </a:ln>
        </p:spPr>
        <p:txBody>
          <a:bodyPr lIns="91440" tIns="91440" rIns="91440" bIns="91440" anchor="ctr">
            <a:normAutofit/>
          </a:bodyPr>
          <a:lstStyle/>
          <a:p>
            <a:pPr indent="0">
              <a:lnSpc>
                <a:spcPct val="100000"/>
              </a:lnSpc>
              <a:buNone/>
              <a:tabLst>
                <a:tab pos="0" algn="l"/>
              </a:tabLst>
            </a:pPr>
            <a:r>
              <a:rPr lang="en" sz="5500" b="0" strike="noStrike" spc="-1">
                <a:solidFill>
                  <a:schemeClr val="dk1"/>
                </a:solidFill>
                <a:latin typeface="Playfair Display"/>
                <a:ea typeface="Playfair Display"/>
              </a:rPr>
              <a:t>Understanding pH</a:t>
            </a:r>
            <a:endParaRPr lang="fr-FR" sz="5500" b="0" strike="noStrike" spc="-1">
              <a:solidFill>
                <a:schemeClr val="dk1"/>
              </a:solidFill>
              <a:latin typeface="Arial"/>
            </a:endParaRPr>
          </a:p>
        </p:txBody>
      </p:sp>
      <p:cxnSp>
        <p:nvCxnSpPr>
          <p:cNvPr id="73" name="Google Shape;148;p26"/>
          <p:cNvCxnSpPr/>
          <p:nvPr/>
        </p:nvCxnSpPr>
        <p:spPr>
          <a:xfrm>
            <a:off x="4143372" y="3500444"/>
            <a:ext cx="3452040" cy="360"/>
          </a:xfrm>
          <a:prstGeom prst="straightConnector1">
            <a:avLst/>
          </a:prstGeom>
          <a:ln w="9525">
            <a:solidFill>
              <a:srgbClr val="191919"/>
            </a:solidFill>
            <a:round/>
            <a:tailEnd type="stealth" w="med" len="med"/>
          </a:ln>
        </p:spPr>
      </p:cxnSp>
      <p:pic>
        <p:nvPicPr>
          <p:cNvPr id="5" name="Picture 3"/>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8143900" y="4286262"/>
            <a:ext cx="714380" cy="634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PlaceHolder 2"/>
          <p:cNvSpPr>
            <a:spLocks noGrp="1"/>
          </p:cNvSpPr>
          <p:nvPr>
            <p:ph type="subTitle"/>
          </p:nvPr>
        </p:nvSpPr>
        <p:spPr>
          <a:xfrm>
            <a:off x="3786182" y="3643320"/>
            <a:ext cx="4214842" cy="647280"/>
          </a:xfrm>
          <a:prstGeom prst="rect">
            <a:avLst/>
          </a:prstGeom>
          <a:noFill/>
          <a:ln w="0">
            <a:noFill/>
          </a:ln>
        </p:spPr>
        <p:txBody>
          <a:bodyPr lIns="91440" tIns="91440" rIns="91440" bIns="91440" anchor="t">
            <a:noAutofit/>
          </a:bodyPr>
          <a:lstStyle/>
          <a:p>
            <a:pPr indent="0" algn="ctr">
              <a:lnSpc>
                <a:spcPct val="100000"/>
              </a:lnSpc>
              <a:buNone/>
              <a:tabLst>
                <a:tab pos="0" algn="l"/>
              </a:tabLst>
            </a:pPr>
            <a:r>
              <a:rPr lang="en-US" sz="1400" b="1" strike="noStrike" spc="-1" dirty="0" smtClean="0">
                <a:solidFill>
                  <a:srgbClr val="000000"/>
                </a:solidFill>
                <a:latin typeface="Figtree"/>
              </a:rPr>
              <a:t>By,</a:t>
            </a:r>
          </a:p>
          <a:p>
            <a:pPr indent="0" algn="ctr">
              <a:lnSpc>
                <a:spcPct val="100000"/>
              </a:lnSpc>
              <a:buNone/>
              <a:tabLst>
                <a:tab pos="0" algn="l"/>
              </a:tabLst>
            </a:pPr>
            <a:r>
              <a:rPr lang="en-US" sz="1400" b="1" spc="-1" dirty="0" smtClean="0">
                <a:solidFill>
                  <a:srgbClr val="000000"/>
                </a:solidFill>
                <a:latin typeface="Figtree"/>
              </a:rPr>
              <a:t>DEEPTHI KODAM</a:t>
            </a:r>
          </a:p>
          <a:p>
            <a:pPr indent="0" algn="ctr">
              <a:lnSpc>
                <a:spcPct val="100000"/>
              </a:lnSpc>
              <a:buNone/>
              <a:tabLst>
                <a:tab pos="0" algn="l"/>
              </a:tabLst>
            </a:pPr>
            <a:r>
              <a:rPr lang="en-US" sz="1400" spc="-1" dirty="0" smtClean="0">
                <a:solidFill>
                  <a:srgbClr val="000000"/>
                </a:solidFill>
                <a:latin typeface="Figtree"/>
              </a:rPr>
              <a:t>Assistant Professor</a:t>
            </a:r>
          </a:p>
          <a:p>
            <a:pPr indent="0" algn="ctr">
              <a:lnSpc>
                <a:spcPct val="100000"/>
              </a:lnSpc>
              <a:buNone/>
              <a:tabLst>
                <a:tab pos="0" algn="l"/>
              </a:tabLst>
            </a:pPr>
            <a:r>
              <a:rPr lang="en-US" sz="1400" b="1" strike="noStrike" spc="-1" dirty="0" smtClean="0">
                <a:solidFill>
                  <a:srgbClr val="000000"/>
                </a:solidFill>
                <a:latin typeface="Figtree"/>
              </a:rPr>
              <a:t>St. Peter’s Institute of Pharmaceutical Sciences</a:t>
            </a:r>
            <a:endParaRPr lang="en-US" sz="1400" b="1" strike="noStrike" spc="-1" dirty="0">
              <a:solidFill>
                <a:srgbClr val="000000"/>
              </a:solidFill>
              <a:latin typeface="Figtree"/>
            </a:endParaRPr>
          </a:p>
        </p:txBody>
      </p:sp>
      <p:sp>
        <p:nvSpPr>
          <p:cNvPr id="7" name="Title 6"/>
          <p:cNvSpPr>
            <a:spLocks noGrp="1"/>
          </p:cNvSpPr>
          <p:nvPr>
            <p:ph type="title"/>
          </p:nvPr>
        </p:nvSpPr>
        <p:spPr/>
        <p:txBody>
          <a:bodyPr/>
          <a:lstStyle/>
          <a:p>
            <a:endParaRPr lang="en-IN"/>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laceHolder 1"/>
          <p:cNvSpPr>
            <a:spLocks noGrp="1"/>
          </p:cNvSpPr>
          <p:nvPr>
            <p:ph type="title"/>
          </p:nvPr>
        </p:nvSpPr>
        <p:spPr>
          <a:xfrm>
            <a:off x="714240" y="895320"/>
            <a:ext cx="4047840" cy="552240"/>
          </a:xfrm>
          <a:prstGeom prst="rect">
            <a:avLst/>
          </a:prstGeom>
          <a:noFill/>
          <a:ln w="0">
            <a:noFill/>
          </a:ln>
        </p:spPr>
        <p:txBody>
          <a:bodyPr lIns="91440" tIns="91440" rIns="91440" bIns="91440" anchor="ctr">
            <a:normAutofit fontScale="90000"/>
          </a:bodyPr>
          <a:lstStyle/>
          <a:p>
            <a:pPr indent="0">
              <a:lnSpc>
                <a:spcPct val="100000"/>
              </a:lnSpc>
              <a:buNone/>
              <a:tabLst>
                <a:tab pos="0" algn="l"/>
              </a:tabLst>
            </a:pPr>
            <a:r>
              <a:rPr lang="en" sz="3000" b="0" strike="noStrike" spc="-1">
                <a:solidFill>
                  <a:schemeClr val="dk1"/>
                </a:solidFill>
                <a:latin typeface="Playfair Display"/>
                <a:ea typeface="Playfair Display"/>
              </a:rPr>
              <a:t>Definition of pH</a:t>
            </a:r>
            <a:endParaRPr lang="fr-FR" sz="3000" b="0" strike="noStrike" spc="-1">
              <a:solidFill>
                <a:schemeClr val="dk1"/>
              </a:solidFill>
              <a:latin typeface="Arial"/>
            </a:endParaRPr>
          </a:p>
        </p:txBody>
      </p:sp>
      <p:sp>
        <p:nvSpPr>
          <p:cNvPr id="82" name="PlaceHolder 2"/>
          <p:cNvSpPr>
            <a:spLocks noGrp="1"/>
          </p:cNvSpPr>
          <p:nvPr>
            <p:ph/>
          </p:nvPr>
        </p:nvSpPr>
        <p:spPr>
          <a:xfrm>
            <a:off x="714240" y="1447920"/>
            <a:ext cx="4047840" cy="2943000"/>
          </a:xfrm>
          <a:prstGeom prst="rect">
            <a:avLst/>
          </a:prstGeom>
          <a:noFill/>
          <a:ln w="0">
            <a:noFill/>
          </a:ln>
        </p:spPr>
        <p:txBody>
          <a:bodyPr lIns="91440" tIns="91440" rIns="91440" bIns="91440" anchor="t">
            <a:normAutofit/>
          </a:bodyPr>
          <a:lstStyle/>
          <a:p>
            <a:pPr indent="0">
              <a:lnSpc>
                <a:spcPct val="100000"/>
              </a:lnSpc>
              <a:buNone/>
              <a:tabLst>
                <a:tab pos="0" algn="l"/>
              </a:tabLst>
            </a:pPr>
            <a:r>
              <a:rPr lang="en" sz="1400" b="0" strike="noStrike" spc="-1" dirty="0">
                <a:solidFill>
                  <a:schemeClr val="dk1"/>
                </a:solidFill>
                <a:latin typeface="Montserrat"/>
                <a:ea typeface="Montserrat"/>
              </a:rPr>
              <a:t>pH stands for 'potential of Hydrogen' and is a numeric scale used to specify the acidity or basicity of an aqueous solution. It ranges from 0 to 14, where 7 is considered neutral, values less than 7 represent acidity, and values greater than 7 indicate alkalinity.</a:t>
            </a:r>
            <a:endParaRPr lang="fr-FR" sz="1400" b="0" strike="noStrike" spc="-1" dirty="0">
              <a:solidFill>
                <a:srgbClr val="000000"/>
              </a:solidFill>
              <a:latin typeface="Arial"/>
            </a:endParaRPr>
          </a:p>
        </p:txBody>
      </p:sp>
      <p:sp>
        <p:nvSpPr>
          <p:cNvPr id="83" name="Google Shape;244;p34"/>
          <p:cNvSpPr/>
          <p:nvPr/>
        </p:nvSpPr>
        <p:spPr>
          <a:xfrm>
            <a:off x="4714876" y="500048"/>
            <a:ext cx="3411720" cy="4073040"/>
          </a:xfrm>
          <a:prstGeom prst="round2SameRect">
            <a:avLst>
              <a:gd name="adj1" fmla="val 50000"/>
              <a:gd name="adj2" fmla="val 0"/>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pic>
        <p:nvPicPr>
          <p:cNvPr id="6"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143900" y="4295091"/>
            <a:ext cx="714380" cy="634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PlaceHolder 1"/>
          <p:cNvSpPr>
            <a:spLocks noGrp="1"/>
          </p:cNvSpPr>
          <p:nvPr>
            <p:ph type="subTitle"/>
          </p:nvPr>
        </p:nvSpPr>
        <p:spPr>
          <a:xfrm>
            <a:off x="2214546" y="2643188"/>
            <a:ext cx="5572164" cy="1257120"/>
          </a:xfrm>
          <a:prstGeom prst="rect">
            <a:avLst/>
          </a:prstGeom>
          <a:noFill/>
          <a:ln w="0">
            <a:noFill/>
          </a:ln>
        </p:spPr>
        <p:txBody>
          <a:bodyPr lIns="91440" tIns="91440" rIns="91440" bIns="91440" anchor="ctr">
            <a:noAutofit/>
          </a:bodyPr>
          <a:lstStyle/>
          <a:p>
            <a:pPr>
              <a:lnSpc>
                <a:spcPct val="100000"/>
              </a:lnSpc>
              <a:tabLst>
                <a:tab pos="0" algn="l"/>
              </a:tabLst>
            </a:pPr>
            <a:r>
              <a:rPr lang="en" sz="2000" b="0" strike="noStrike" spc="-1" dirty="0">
                <a:solidFill>
                  <a:schemeClr val="lt1"/>
                </a:solidFill>
                <a:latin typeface="Montserrat"/>
                <a:ea typeface="Montserrat"/>
              </a:rPr>
              <a:t>Several factors can influence the pH levels of a solution. </a:t>
            </a:r>
            <a:endParaRPr lang="en" sz="2000" b="0" strike="noStrike" spc="-1" dirty="0" smtClean="0">
              <a:solidFill>
                <a:schemeClr val="lt1"/>
              </a:solidFill>
              <a:latin typeface="Montserrat"/>
              <a:ea typeface="Montserrat"/>
            </a:endParaRPr>
          </a:p>
          <a:p>
            <a:pPr>
              <a:lnSpc>
                <a:spcPct val="100000"/>
              </a:lnSpc>
              <a:tabLst>
                <a:tab pos="0" algn="l"/>
              </a:tabLst>
            </a:pPr>
            <a:r>
              <a:rPr lang="en" sz="2000" b="0" strike="noStrike" spc="-1" dirty="0" smtClean="0">
                <a:solidFill>
                  <a:schemeClr val="lt1"/>
                </a:solidFill>
                <a:latin typeface="Montserrat"/>
                <a:ea typeface="Montserrat"/>
              </a:rPr>
              <a:t>These </a:t>
            </a:r>
            <a:r>
              <a:rPr lang="en" sz="2000" b="0" strike="noStrike" spc="-1" dirty="0">
                <a:solidFill>
                  <a:schemeClr val="lt1"/>
                </a:solidFill>
                <a:latin typeface="Montserrat"/>
                <a:ea typeface="Montserrat"/>
              </a:rPr>
              <a:t>include the </a:t>
            </a:r>
            <a:endParaRPr lang="en" sz="2000" b="0" strike="noStrike" spc="-1" dirty="0" smtClean="0">
              <a:solidFill>
                <a:schemeClr val="lt1"/>
              </a:solidFill>
              <a:latin typeface="Montserrat"/>
              <a:ea typeface="Montserrat"/>
            </a:endParaRPr>
          </a:p>
          <a:p>
            <a:pPr>
              <a:lnSpc>
                <a:spcPct val="100000"/>
              </a:lnSpc>
              <a:buFont typeface="Arial" pitchFamily="34" charset="0"/>
              <a:buChar char="•"/>
              <a:tabLst>
                <a:tab pos="0" algn="l"/>
              </a:tabLst>
            </a:pPr>
            <a:r>
              <a:rPr lang="en-IN" sz="2000" b="0" strike="noStrike" spc="-1" dirty="0" smtClean="0">
                <a:solidFill>
                  <a:schemeClr val="lt1"/>
                </a:solidFill>
                <a:latin typeface="Montserrat"/>
                <a:ea typeface="Montserrat"/>
              </a:rPr>
              <a:t> C</a:t>
            </a:r>
            <a:r>
              <a:rPr lang="en" sz="2000" b="0" strike="noStrike" spc="-1" dirty="0" smtClean="0">
                <a:solidFill>
                  <a:schemeClr val="lt1"/>
                </a:solidFill>
                <a:latin typeface="Montserrat"/>
                <a:ea typeface="Montserrat"/>
              </a:rPr>
              <a:t>oncentration of </a:t>
            </a:r>
            <a:r>
              <a:rPr lang="en" sz="2000" b="0" strike="noStrike" spc="-1" dirty="0">
                <a:solidFill>
                  <a:schemeClr val="lt1"/>
                </a:solidFill>
                <a:latin typeface="Montserrat"/>
                <a:ea typeface="Montserrat"/>
              </a:rPr>
              <a:t>hydrogen ions, </a:t>
            </a:r>
            <a:endParaRPr lang="en" sz="2000" b="0" strike="noStrike" spc="-1" dirty="0" smtClean="0">
              <a:solidFill>
                <a:schemeClr val="lt1"/>
              </a:solidFill>
              <a:latin typeface="Montserrat"/>
              <a:ea typeface="Montserrat"/>
            </a:endParaRPr>
          </a:p>
          <a:p>
            <a:pPr>
              <a:lnSpc>
                <a:spcPct val="100000"/>
              </a:lnSpc>
              <a:buFont typeface="Arial" pitchFamily="34" charset="0"/>
              <a:buChar char="•"/>
              <a:tabLst>
                <a:tab pos="0" algn="l"/>
              </a:tabLst>
            </a:pPr>
            <a:r>
              <a:rPr lang="en-IN" sz="2000" b="0" strike="noStrike" spc="-1" dirty="0" smtClean="0">
                <a:solidFill>
                  <a:schemeClr val="lt1"/>
                </a:solidFill>
                <a:latin typeface="Montserrat"/>
                <a:ea typeface="Montserrat"/>
              </a:rPr>
              <a:t> T</a:t>
            </a:r>
            <a:r>
              <a:rPr lang="en" sz="2000" b="0" strike="noStrike" spc="-1" dirty="0" smtClean="0">
                <a:solidFill>
                  <a:schemeClr val="lt1"/>
                </a:solidFill>
                <a:latin typeface="Montserrat"/>
                <a:ea typeface="Montserrat"/>
              </a:rPr>
              <a:t>he temperature </a:t>
            </a:r>
            <a:r>
              <a:rPr lang="en" sz="2000" b="0" strike="noStrike" spc="-1" dirty="0">
                <a:solidFill>
                  <a:schemeClr val="lt1"/>
                </a:solidFill>
                <a:latin typeface="Montserrat"/>
                <a:ea typeface="Montserrat"/>
              </a:rPr>
              <a:t>of the solution, and </a:t>
            </a:r>
            <a:endParaRPr lang="en" sz="2000" b="0" strike="noStrike" spc="-1" dirty="0" smtClean="0">
              <a:solidFill>
                <a:schemeClr val="lt1"/>
              </a:solidFill>
              <a:latin typeface="Montserrat"/>
              <a:ea typeface="Montserrat"/>
            </a:endParaRPr>
          </a:p>
          <a:p>
            <a:pPr>
              <a:lnSpc>
                <a:spcPct val="100000"/>
              </a:lnSpc>
              <a:buFont typeface="Arial" pitchFamily="34" charset="0"/>
              <a:buChar char="•"/>
              <a:tabLst>
                <a:tab pos="0" algn="l"/>
              </a:tabLst>
            </a:pPr>
            <a:r>
              <a:rPr lang="en-IN" sz="2000" b="0" strike="noStrike" spc="-1" dirty="0" smtClean="0">
                <a:solidFill>
                  <a:schemeClr val="lt1"/>
                </a:solidFill>
                <a:latin typeface="Montserrat"/>
                <a:ea typeface="Montserrat"/>
              </a:rPr>
              <a:t> T</a:t>
            </a:r>
            <a:r>
              <a:rPr lang="en" sz="2000" b="0" strike="noStrike" spc="-1" dirty="0" smtClean="0">
                <a:solidFill>
                  <a:schemeClr val="lt1"/>
                </a:solidFill>
                <a:latin typeface="Montserrat"/>
                <a:ea typeface="Montserrat"/>
              </a:rPr>
              <a:t>he presence </a:t>
            </a:r>
            <a:r>
              <a:rPr lang="en" sz="2000" b="0" strike="noStrike" spc="-1" dirty="0">
                <a:solidFill>
                  <a:schemeClr val="lt1"/>
                </a:solidFill>
                <a:latin typeface="Montserrat"/>
                <a:ea typeface="Montserrat"/>
              </a:rPr>
              <a:t>of certain dissolved substances like acids, bases, and salts. </a:t>
            </a:r>
            <a:endParaRPr lang="en" sz="2000" b="0" strike="noStrike" spc="-1" dirty="0" smtClean="0">
              <a:solidFill>
                <a:schemeClr val="lt1"/>
              </a:solidFill>
              <a:latin typeface="Montserrat"/>
              <a:ea typeface="Montserrat"/>
            </a:endParaRPr>
          </a:p>
        </p:txBody>
      </p:sp>
      <p:sp>
        <p:nvSpPr>
          <p:cNvPr id="88" name="PlaceHolder 2"/>
          <p:cNvSpPr>
            <a:spLocks noGrp="1"/>
          </p:cNvSpPr>
          <p:nvPr>
            <p:ph type="title"/>
          </p:nvPr>
        </p:nvSpPr>
        <p:spPr>
          <a:xfrm>
            <a:off x="2000232" y="785800"/>
            <a:ext cx="4790880" cy="561600"/>
          </a:xfrm>
          <a:prstGeom prst="rect">
            <a:avLst/>
          </a:prstGeom>
          <a:noFill/>
          <a:ln w="0">
            <a:noFill/>
          </a:ln>
        </p:spPr>
        <p:txBody>
          <a:bodyPr lIns="91440" tIns="91440" rIns="91440" bIns="91440" anchor="ctr">
            <a:noAutofit/>
          </a:bodyPr>
          <a:lstStyle/>
          <a:p>
            <a:pPr indent="0">
              <a:lnSpc>
                <a:spcPct val="100000"/>
              </a:lnSpc>
              <a:buNone/>
              <a:tabLst>
                <a:tab pos="0" algn="l"/>
              </a:tabLst>
            </a:pPr>
            <a:r>
              <a:rPr lang="en" sz="3200" b="0" strike="noStrike" spc="-1" dirty="0">
                <a:solidFill>
                  <a:schemeClr val="lt1"/>
                </a:solidFill>
                <a:latin typeface="Playfair Display"/>
                <a:ea typeface="Playfair Display"/>
              </a:rPr>
              <a:t>Factors affecting pH levels</a:t>
            </a:r>
            <a:endParaRPr lang="fr-FR" sz="3200" b="0" strike="noStrike" spc="-1" dirty="0">
              <a:solidFill>
                <a:schemeClr val="dk1"/>
              </a:solidFill>
              <a:latin typeface="Arial"/>
            </a:endParaRPr>
          </a:p>
        </p:txBody>
      </p:sp>
      <p:cxnSp>
        <p:nvCxnSpPr>
          <p:cNvPr id="89" name="Google Shape;164;p28"/>
          <p:cNvCxnSpPr/>
          <p:nvPr/>
        </p:nvCxnSpPr>
        <p:spPr>
          <a:xfrm>
            <a:off x="2285984" y="1785932"/>
            <a:ext cx="4791960" cy="360"/>
          </a:xfrm>
          <a:prstGeom prst="straightConnector1">
            <a:avLst/>
          </a:prstGeom>
          <a:ln w="9525">
            <a:solidFill>
              <a:srgbClr val="F3F3F3"/>
            </a:solidFill>
            <a:round/>
            <a:tailEnd type="stealth" w="med" len="med"/>
          </a:ln>
        </p:spPr>
      </p:cxnSp>
      <p:pic>
        <p:nvPicPr>
          <p:cNvPr id="6" name="Picture 3"/>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8143900" y="4295091"/>
            <a:ext cx="714380" cy="634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PlaceHolder 1"/>
          <p:cNvSpPr>
            <a:spLocks noGrp="1"/>
          </p:cNvSpPr>
          <p:nvPr>
            <p:ph type="title"/>
          </p:nvPr>
        </p:nvSpPr>
        <p:spPr>
          <a:xfrm>
            <a:off x="1066680" y="1933560"/>
            <a:ext cx="6533640" cy="561600"/>
          </a:xfrm>
          <a:prstGeom prst="rect">
            <a:avLst/>
          </a:prstGeom>
          <a:noFill/>
          <a:ln w="0">
            <a:noFill/>
          </a:ln>
        </p:spPr>
        <p:txBody>
          <a:bodyPr lIns="91440" tIns="91440" rIns="91440" bIns="91440" anchor="ctr">
            <a:normAutofit fontScale="90000"/>
          </a:bodyPr>
          <a:lstStyle/>
          <a:p>
            <a:pPr indent="0">
              <a:lnSpc>
                <a:spcPct val="100000"/>
              </a:lnSpc>
              <a:buNone/>
              <a:tabLst>
                <a:tab pos="0" algn="l"/>
              </a:tabLst>
            </a:pPr>
            <a:r>
              <a:rPr lang="en" sz="5000" b="0" strike="noStrike" spc="-1" dirty="0">
                <a:solidFill>
                  <a:schemeClr val="lt1"/>
                </a:solidFill>
                <a:latin typeface="Playfair Display"/>
                <a:ea typeface="Playfair Display"/>
              </a:rPr>
              <a:t>Measurement </a:t>
            </a:r>
            <a:r>
              <a:rPr lang="en" sz="5000" b="0" strike="noStrike" spc="-1" dirty="0" smtClean="0">
                <a:solidFill>
                  <a:schemeClr val="lt1"/>
                </a:solidFill>
                <a:latin typeface="Playfair Display"/>
                <a:ea typeface="Playfair Display"/>
              </a:rPr>
              <a:t>of pH</a:t>
            </a:r>
            <a:endParaRPr lang="fr-FR" sz="5000" b="0" strike="noStrike" spc="-1" dirty="0">
              <a:solidFill>
                <a:schemeClr val="dk1"/>
              </a:solidFill>
              <a:latin typeface="Arial"/>
            </a:endParaRPr>
          </a:p>
        </p:txBody>
      </p:sp>
      <p:sp>
        <p:nvSpPr>
          <p:cNvPr id="92" name="PlaceHolder 3"/>
          <p:cNvSpPr>
            <a:spLocks noGrp="1"/>
          </p:cNvSpPr>
          <p:nvPr>
            <p:ph type="subTitle"/>
          </p:nvPr>
        </p:nvSpPr>
        <p:spPr>
          <a:xfrm>
            <a:off x="5010120" y="3381480"/>
            <a:ext cx="3200040" cy="590040"/>
          </a:xfrm>
          <a:prstGeom prst="rect">
            <a:avLst/>
          </a:prstGeom>
          <a:noFill/>
          <a:ln w="0">
            <a:noFill/>
          </a:ln>
        </p:spPr>
        <p:txBody>
          <a:bodyPr lIns="91440" tIns="91440" rIns="91440" bIns="91440" anchor="ctr">
            <a:normAutofit/>
          </a:bodyPr>
          <a:lstStyle/>
          <a:p>
            <a:pPr indent="0" algn="ctr">
              <a:buNone/>
            </a:pPr>
            <a:endParaRPr lang="en-US" sz="1600" b="0" strike="noStrike" spc="-1">
              <a:solidFill>
                <a:schemeClr val="lt1"/>
              </a:solidFill>
              <a:latin typeface="Montserrat"/>
              <a:ea typeface="Montserrat"/>
            </a:endParaRPr>
          </a:p>
        </p:txBody>
      </p:sp>
      <p:cxnSp>
        <p:nvCxnSpPr>
          <p:cNvPr id="93" name="Google Shape;220;p31"/>
          <p:cNvCxnSpPr/>
          <p:nvPr/>
        </p:nvCxnSpPr>
        <p:spPr>
          <a:xfrm>
            <a:off x="4974120" y="3167280"/>
            <a:ext cx="3452040" cy="360"/>
          </a:xfrm>
          <a:prstGeom prst="straightConnector1">
            <a:avLst/>
          </a:prstGeom>
          <a:ln w="9525">
            <a:solidFill>
              <a:srgbClr val="F3F3F3"/>
            </a:solidFill>
            <a:round/>
            <a:tailEnd type="stealth" w="med" len="med"/>
          </a:ln>
        </p:spPr>
      </p:cxnSp>
      <p:pic>
        <p:nvPicPr>
          <p:cNvPr id="6" name="Picture 3"/>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8143900" y="4295091"/>
            <a:ext cx="714380" cy="634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PlaceHolder 1"/>
          <p:cNvSpPr>
            <a:spLocks noGrp="1"/>
          </p:cNvSpPr>
          <p:nvPr>
            <p:ph type="subTitle"/>
          </p:nvPr>
        </p:nvSpPr>
        <p:spPr>
          <a:xfrm>
            <a:off x="428596" y="1714494"/>
            <a:ext cx="4643470" cy="2643206"/>
          </a:xfrm>
          <a:prstGeom prst="rect">
            <a:avLst/>
          </a:prstGeom>
          <a:noFill/>
          <a:ln w="0">
            <a:noFill/>
          </a:ln>
        </p:spPr>
        <p:txBody>
          <a:bodyPr lIns="91440" tIns="91440" rIns="91440" bIns="91440" anchor="ctr">
            <a:noAutofit/>
          </a:bodyPr>
          <a:lstStyle/>
          <a:p>
            <a:pPr algn="just">
              <a:lnSpc>
                <a:spcPct val="100000"/>
              </a:lnSpc>
              <a:tabLst>
                <a:tab pos="0" algn="l"/>
              </a:tabLst>
            </a:pPr>
            <a:r>
              <a:rPr lang="en" b="0" strike="noStrike" spc="-1" dirty="0">
                <a:solidFill>
                  <a:schemeClr val="lt1"/>
                </a:solidFill>
                <a:latin typeface="Montserrat"/>
                <a:ea typeface="Montserrat"/>
              </a:rPr>
              <a:t>The colorimetric method involves adding a pH indicator to a solution, which changes color based on the acidity or alkalinity of the solution. The intensity of the color is then compared against a standard color chart to determine the pH level. This method is commonly used in laboratories and field tests due to its simplicity and effectiveness.</a:t>
            </a:r>
            <a:endParaRPr lang="en-US" b="0" strike="noStrike" spc="-1" dirty="0">
              <a:solidFill>
                <a:srgbClr val="FFFFFF"/>
              </a:solidFill>
              <a:latin typeface="OpenSymbol"/>
            </a:endParaRPr>
          </a:p>
        </p:txBody>
      </p:sp>
      <p:sp>
        <p:nvSpPr>
          <p:cNvPr id="95" name="PlaceHolder 2"/>
          <p:cNvSpPr>
            <a:spLocks noGrp="1"/>
          </p:cNvSpPr>
          <p:nvPr>
            <p:ph type="title"/>
          </p:nvPr>
        </p:nvSpPr>
        <p:spPr>
          <a:xfrm>
            <a:off x="1357290" y="571486"/>
            <a:ext cx="4790880" cy="561600"/>
          </a:xfrm>
          <a:prstGeom prst="rect">
            <a:avLst/>
          </a:prstGeom>
          <a:noFill/>
          <a:ln w="0">
            <a:noFill/>
          </a:ln>
        </p:spPr>
        <p:txBody>
          <a:bodyPr lIns="91440" tIns="91440" rIns="91440" bIns="91440" anchor="ctr">
            <a:noAutofit/>
          </a:bodyPr>
          <a:lstStyle/>
          <a:p>
            <a:pPr indent="0">
              <a:lnSpc>
                <a:spcPct val="100000"/>
              </a:lnSpc>
              <a:buNone/>
              <a:tabLst>
                <a:tab pos="0" algn="l"/>
              </a:tabLst>
            </a:pPr>
            <a:r>
              <a:rPr lang="en" sz="3200" b="0" strike="noStrike" spc="-1" dirty="0">
                <a:solidFill>
                  <a:schemeClr val="lt1"/>
                </a:solidFill>
                <a:latin typeface="Playfair Display"/>
                <a:ea typeface="Playfair Display"/>
              </a:rPr>
              <a:t>Colorimetric method</a:t>
            </a:r>
            <a:endParaRPr lang="fr-FR" sz="3200" b="0" strike="noStrike" spc="-1" dirty="0">
              <a:solidFill>
                <a:schemeClr val="dk1"/>
              </a:solidFill>
              <a:latin typeface="Arial"/>
            </a:endParaRPr>
          </a:p>
        </p:txBody>
      </p:sp>
      <p:cxnSp>
        <p:nvCxnSpPr>
          <p:cNvPr id="96" name="Google Shape;164;p28"/>
          <p:cNvCxnSpPr/>
          <p:nvPr/>
        </p:nvCxnSpPr>
        <p:spPr>
          <a:xfrm>
            <a:off x="1071538" y="1428742"/>
            <a:ext cx="4791960" cy="360"/>
          </a:xfrm>
          <a:prstGeom prst="straightConnector1">
            <a:avLst/>
          </a:prstGeom>
          <a:ln w="9525">
            <a:solidFill>
              <a:srgbClr val="F3F3F3"/>
            </a:solidFill>
            <a:round/>
            <a:tailEnd type="stealth" w="med" len="med"/>
          </a:ln>
        </p:spPr>
      </p:cxnSp>
      <p:sp>
        <p:nvSpPr>
          <p:cNvPr id="5124" name="AutoShape 4" descr="Nitrite-API colorimetric ass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5126" name="AutoShape 6" descr="Nitrite-API colorimetric ass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5128" name="AutoShape 8" descr="Nitrite-API colorimetric ass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5129" name="Picture 9"/>
          <p:cNvPicPr>
            <a:picLocks noChangeAspect="1" noChangeArrowheads="1"/>
          </p:cNvPicPr>
          <p:nvPr/>
        </p:nvPicPr>
        <p:blipFill>
          <a:blip r:embed="rId2" cstate="print"/>
          <a:srcRect/>
          <a:stretch>
            <a:fillRect/>
          </a:stretch>
        </p:blipFill>
        <p:spPr bwMode="auto">
          <a:xfrm>
            <a:off x="5286380" y="1857370"/>
            <a:ext cx="3590472" cy="2286016"/>
          </a:xfrm>
          <a:prstGeom prst="rect">
            <a:avLst/>
          </a:prstGeom>
          <a:noFill/>
          <a:ln w="9525">
            <a:noFill/>
            <a:miter lim="800000"/>
            <a:headEnd/>
            <a:tailEnd/>
          </a:ln>
          <a:effectLst/>
        </p:spPr>
      </p:pic>
      <p:pic>
        <p:nvPicPr>
          <p:cNvPr id="10"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143900" y="4295091"/>
            <a:ext cx="714380" cy="634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PlaceHolder 1"/>
          <p:cNvSpPr>
            <a:spLocks noGrp="1"/>
          </p:cNvSpPr>
          <p:nvPr>
            <p:ph type="title"/>
          </p:nvPr>
        </p:nvSpPr>
        <p:spPr>
          <a:xfrm>
            <a:off x="714348" y="714362"/>
            <a:ext cx="4047840" cy="552240"/>
          </a:xfrm>
          <a:prstGeom prst="rect">
            <a:avLst/>
          </a:prstGeom>
          <a:noFill/>
          <a:ln w="0">
            <a:noFill/>
          </a:ln>
        </p:spPr>
        <p:txBody>
          <a:bodyPr lIns="91440" tIns="91440" rIns="91440" bIns="91440" anchor="ctr">
            <a:normAutofit fontScale="90000"/>
          </a:bodyPr>
          <a:lstStyle/>
          <a:p>
            <a:pPr indent="0">
              <a:lnSpc>
                <a:spcPct val="100000"/>
              </a:lnSpc>
              <a:buNone/>
              <a:tabLst>
                <a:tab pos="0" algn="l"/>
              </a:tabLst>
            </a:pPr>
            <a:r>
              <a:rPr lang="en" sz="3000" b="0" strike="noStrike" spc="-1" dirty="0">
                <a:solidFill>
                  <a:schemeClr val="dk1"/>
                </a:solidFill>
                <a:latin typeface="Playfair Display"/>
                <a:ea typeface="Playfair Display"/>
              </a:rPr>
              <a:t>Electrometric method</a:t>
            </a:r>
            <a:endParaRPr lang="fr-FR" sz="3000" b="0" strike="noStrike" spc="-1" dirty="0">
              <a:solidFill>
                <a:schemeClr val="dk1"/>
              </a:solidFill>
              <a:latin typeface="Arial"/>
            </a:endParaRPr>
          </a:p>
        </p:txBody>
      </p:sp>
      <p:sp>
        <p:nvSpPr>
          <p:cNvPr id="98" name="PlaceHolder 2"/>
          <p:cNvSpPr>
            <a:spLocks noGrp="1"/>
          </p:cNvSpPr>
          <p:nvPr>
            <p:ph/>
          </p:nvPr>
        </p:nvSpPr>
        <p:spPr>
          <a:xfrm>
            <a:off x="714240" y="1447920"/>
            <a:ext cx="4047840" cy="2943000"/>
          </a:xfrm>
          <a:prstGeom prst="rect">
            <a:avLst/>
          </a:prstGeom>
          <a:noFill/>
          <a:ln w="0">
            <a:noFill/>
          </a:ln>
        </p:spPr>
        <p:txBody>
          <a:bodyPr lIns="91440" tIns="91440" rIns="91440" bIns="91440" anchor="t">
            <a:normAutofit/>
          </a:bodyPr>
          <a:lstStyle/>
          <a:p>
            <a:pPr indent="0">
              <a:lnSpc>
                <a:spcPct val="100000"/>
              </a:lnSpc>
              <a:buNone/>
              <a:tabLst>
                <a:tab pos="0" algn="l"/>
              </a:tabLst>
            </a:pPr>
            <a:r>
              <a:rPr lang="en" sz="1600" b="0" strike="noStrike" spc="-1" dirty="0">
                <a:solidFill>
                  <a:schemeClr val="dk1"/>
                </a:solidFill>
                <a:latin typeface="Montserrat"/>
                <a:ea typeface="Montserrat"/>
              </a:rPr>
              <a:t>The electrometric method utilizes a pH meter equipped with electrodes to determine the pH of a solution. The electrodes measure the voltage difference between two electrodes immersed in the solution, which correlates to the hydrogen ion concentration, providing an accurate pH reading. This method is widely used in scientific research and industry for precise measurements.</a:t>
            </a:r>
            <a:endParaRPr lang="fr-FR" sz="1600" b="0" strike="noStrike" spc="-1" dirty="0">
              <a:solidFill>
                <a:srgbClr val="000000"/>
              </a:solidFill>
              <a:latin typeface="Arial"/>
            </a:endParaRPr>
          </a:p>
        </p:txBody>
      </p:sp>
      <p:pic>
        <p:nvPicPr>
          <p:cNvPr id="4098" name="Picture 2"/>
          <p:cNvPicPr>
            <a:picLocks noChangeAspect="1" noChangeArrowheads="1"/>
          </p:cNvPicPr>
          <p:nvPr/>
        </p:nvPicPr>
        <p:blipFill>
          <a:blip r:embed="rId2"/>
          <a:srcRect/>
          <a:stretch>
            <a:fillRect/>
          </a:stretch>
        </p:blipFill>
        <p:spPr bwMode="auto">
          <a:xfrm>
            <a:off x="5000628" y="1142990"/>
            <a:ext cx="3429024" cy="3025588"/>
          </a:xfrm>
          <a:prstGeom prst="rect">
            <a:avLst/>
          </a:prstGeom>
          <a:noFill/>
          <a:ln w="9525">
            <a:noFill/>
            <a:miter lim="800000"/>
            <a:headEnd/>
            <a:tailEnd/>
          </a:ln>
          <a:effectLst/>
        </p:spPr>
      </p:pic>
      <p:pic>
        <p:nvPicPr>
          <p:cNvPr id="6"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143900" y="4295091"/>
            <a:ext cx="714380" cy="634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PlaceHolder 1"/>
          <p:cNvSpPr>
            <a:spLocks noGrp="1"/>
          </p:cNvSpPr>
          <p:nvPr>
            <p:ph type="subTitle"/>
          </p:nvPr>
        </p:nvSpPr>
        <p:spPr>
          <a:xfrm>
            <a:off x="1357290" y="2371680"/>
            <a:ext cx="6715172" cy="2128896"/>
          </a:xfrm>
          <a:prstGeom prst="rect">
            <a:avLst/>
          </a:prstGeom>
          <a:noFill/>
          <a:ln w="0">
            <a:noFill/>
          </a:ln>
        </p:spPr>
        <p:txBody>
          <a:bodyPr lIns="91440" tIns="91440" rIns="91440" bIns="91440" anchor="ctr">
            <a:noAutofit/>
          </a:bodyPr>
          <a:lstStyle/>
          <a:p>
            <a:pPr>
              <a:lnSpc>
                <a:spcPct val="100000"/>
              </a:lnSpc>
              <a:tabLst>
                <a:tab pos="0" algn="l"/>
              </a:tabLst>
            </a:pPr>
            <a:r>
              <a:rPr lang="en" b="0" strike="noStrike" spc="-1" dirty="0">
                <a:solidFill>
                  <a:schemeClr val="lt1"/>
                </a:solidFill>
                <a:latin typeface="Montserrat"/>
                <a:ea typeface="Montserrat"/>
              </a:rPr>
              <a:t>When comparing colorimetric and electrometric methods, colorimetric techniques are user-friendly and visually interpretable but can be subjective. In contrast, electrometric methods offer greater accuracy and precision, particularly in professional settings but require calibration and proper maintenance of equipment. The choice of method depends on the required accuracy and context of use.</a:t>
            </a:r>
            <a:endParaRPr lang="en-US" b="0" strike="noStrike" spc="-1" dirty="0">
              <a:solidFill>
                <a:srgbClr val="FFFFFF"/>
              </a:solidFill>
              <a:latin typeface="OpenSymbol"/>
            </a:endParaRPr>
          </a:p>
        </p:txBody>
      </p:sp>
      <p:sp>
        <p:nvSpPr>
          <p:cNvPr id="101" name="PlaceHolder 2"/>
          <p:cNvSpPr>
            <a:spLocks noGrp="1"/>
          </p:cNvSpPr>
          <p:nvPr>
            <p:ph type="title"/>
          </p:nvPr>
        </p:nvSpPr>
        <p:spPr>
          <a:xfrm>
            <a:off x="2214546" y="642924"/>
            <a:ext cx="4790880" cy="561600"/>
          </a:xfrm>
          <a:prstGeom prst="rect">
            <a:avLst/>
          </a:prstGeom>
          <a:noFill/>
          <a:ln w="0">
            <a:noFill/>
          </a:ln>
        </p:spPr>
        <p:txBody>
          <a:bodyPr lIns="91440" tIns="91440" rIns="91440" bIns="91440" anchor="ctr">
            <a:noAutofit/>
          </a:bodyPr>
          <a:lstStyle/>
          <a:p>
            <a:pPr indent="0">
              <a:lnSpc>
                <a:spcPct val="100000"/>
              </a:lnSpc>
              <a:buNone/>
              <a:tabLst>
                <a:tab pos="0" algn="l"/>
              </a:tabLst>
            </a:pPr>
            <a:r>
              <a:rPr lang="en" sz="3200" b="0" strike="noStrike" spc="-1" dirty="0">
                <a:solidFill>
                  <a:schemeClr val="lt1"/>
                </a:solidFill>
                <a:latin typeface="Playfair Display"/>
                <a:ea typeface="Playfair Display"/>
              </a:rPr>
              <a:t>Comparison of methods</a:t>
            </a:r>
            <a:endParaRPr lang="fr-FR" sz="3200" b="0" strike="noStrike" spc="-1" dirty="0">
              <a:solidFill>
                <a:schemeClr val="dk1"/>
              </a:solidFill>
              <a:latin typeface="Arial"/>
            </a:endParaRPr>
          </a:p>
        </p:txBody>
      </p:sp>
      <p:cxnSp>
        <p:nvCxnSpPr>
          <p:cNvPr id="102" name="Google Shape;164;p28"/>
          <p:cNvCxnSpPr/>
          <p:nvPr/>
        </p:nvCxnSpPr>
        <p:spPr>
          <a:xfrm>
            <a:off x="2241360" y="2219760"/>
            <a:ext cx="4791960" cy="360"/>
          </a:xfrm>
          <a:prstGeom prst="straightConnector1">
            <a:avLst/>
          </a:prstGeom>
          <a:ln w="9525">
            <a:solidFill>
              <a:srgbClr val="F3F3F3"/>
            </a:solidFill>
            <a:round/>
            <a:tailEnd type="stealth" w="med" len="med"/>
          </a:ln>
        </p:spPr>
      </p:cxnSp>
      <p:pic>
        <p:nvPicPr>
          <p:cNvPr id="6" name="Picture 3"/>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8143900" y="4295091"/>
            <a:ext cx="714380" cy="634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PlaceHolder 1"/>
          <p:cNvSpPr>
            <a:spLocks noGrp="1"/>
          </p:cNvSpPr>
          <p:nvPr>
            <p:ph type="title"/>
          </p:nvPr>
        </p:nvSpPr>
        <p:spPr>
          <a:xfrm>
            <a:off x="714240" y="895320"/>
            <a:ext cx="4047840" cy="552240"/>
          </a:xfrm>
          <a:prstGeom prst="rect">
            <a:avLst/>
          </a:prstGeom>
          <a:noFill/>
          <a:ln w="0">
            <a:noFill/>
          </a:ln>
        </p:spPr>
        <p:txBody>
          <a:bodyPr lIns="91440" tIns="91440" rIns="91440" bIns="91440" anchor="ctr">
            <a:normAutofit fontScale="90000"/>
          </a:bodyPr>
          <a:lstStyle/>
          <a:p>
            <a:pPr indent="0">
              <a:lnSpc>
                <a:spcPct val="100000"/>
              </a:lnSpc>
              <a:buNone/>
              <a:tabLst>
                <a:tab pos="0" algn="l"/>
              </a:tabLst>
            </a:pPr>
            <a:r>
              <a:rPr lang="en" sz="3000" b="0" strike="noStrike" spc="-1">
                <a:solidFill>
                  <a:schemeClr val="dk1"/>
                </a:solidFill>
                <a:latin typeface="Playfair Display"/>
                <a:ea typeface="Playfair Display"/>
              </a:rPr>
              <a:t>Conclusions</a:t>
            </a:r>
            <a:endParaRPr lang="fr-FR" sz="3000" b="0" strike="noStrike" spc="-1">
              <a:solidFill>
                <a:schemeClr val="dk1"/>
              </a:solidFill>
              <a:latin typeface="Arial"/>
            </a:endParaRPr>
          </a:p>
        </p:txBody>
      </p:sp>
      <p:sp>
        <p:nvSpPr>
          <p:cNvPr id="104" name="PlaceHolder 2"/>
          <p:cNvSpPr>
            <a:spLocks noGrp="1"/>
          </p:cNvSpPr>
          <p:nvPr>
            <p:ph/>
          </p:nvPr>
        </p:nvSpPr>
        <p:spPr>
          <a:xfrm>
            <a:off x="714240" y="1447920"/>
            <a:ext cx="4047840" cy="2943000"/>
          </a:xfrm>
          <a:prstGeom prst="rect">
            <a:avLst/>
          </a:prstGeom>
          <a:noFill/>
          <a:ln w="0">
            <a:noFill/>
          </a:ln>
        </p:spPr>
        <p:txBody>
          <a:bodyPr lIns="91440" tIns="91440" rIns="91440" bIns="91440" anchor="t">
            <a:normAutofit/>
          </a:bodyPr>
          <a:lstStyle/>
          <a:p>
            <a:pPr indent="0">
              <a:lnSpc>
                <a:spcPct val="100000"/>
              </a:lnSpc>
              <a:buNone/>
              <a:tabLst>
                <a:tab pos="0" algn="l"/>
              </a:tabLst>
            </a:pPr>
            <a:r>
              <a:rPr lang="en" sz="1400" b="0" strike="noStrike" spc="-1">
                <a:solidFill>
                  <a:schemeClr val="dk1"/>
                </a:solidFill>
                <a:latin typeface="Montserrat"/>
                <a:ea typeface="Montserrat"/>
              </a:rPr>
              <a:t>In summary, understanding pH and its measurement methods, including colorimetric and electrometric techniques, is essential across various fields. Each method has its advantages, and selecting the appropriate one can significantly impact research results and practical applications.</a:t>
            </a:r>
            <a:endParaRPr lang="fr-FR" sz="1400" b="0" strike="noStrike" spc="-1">
              <a:solidFill>
                <a:srgbClr val="000000"/>
              </a:solidFill>
              <a:latin typeface="Arial"/>
            </a:endParaRPr>
          </a:p>
        </p:txBody>
      </p:sp>
      <p:sp>
        <p:nvSpPr>
          <p:cNvPr id="105" name="Google Shape;244;p34"/>
          <p:cNvSpPr/>
          <p:nvPr/>
        </p:nvSpPr>
        <p:spPr>
          <a:xfrm>
            <a:off x="4714876" y="428610"/>
            <a:ext cx="3411720" cy="4073040"/>
          </a:xfrm>
          <a:prstGeom prst="round2SameRect">
            <a:avLst>
              <a:gd name="adj1" fmla="val 50000"/>
              <a:gd name="adj2" fmla="val 0"/>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OpenSymbol"/>
            </a:endParaRPr>
          </a:p>
        </p:txBody>
      </p:sp>
      <p:pic>
        <p:nvPicPr>
          <p:cNvPr id="6"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143900" y="4295091"/>
            <a:ext cx="714380" cy="634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4.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5.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6.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7.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8.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9.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0.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1.xml><?xml version="1.0" encoding="utf-8"?>
<a:theme xmlns:a="http://schemas.openxmlformats.org/drawingml/2006/main"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2.xml><?xml version="1.0" encoding="utf-8"?>
<a:theme xmlns:a="http://schemas.openxmlformats.org/drawingml/2006/main"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xml><?xml version="1.0" encoding="utf-8"?>
<a:theme xmlns:a="http://schemas.openxmlformats.org/drawingml/2006/main" name="Formal Conference Style Presentation by Slidesgo">
  <a:themeElements>
    <a:clrScheme name="Simple Light">
      <a:dk1>
        <a:srgbClr val="191919"/>
      </a:dk1>
      <a:lt1>
        <a:srgbClr val="F3F3F3"/>
      </a:lt1>
      <a:dk2>
        <a:srgbClr val="A3A3B5"/>
      </a:dk2>
      <a:lt2>
        <a:srgbClr val="C67812"/>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TotalTime>
  <Words>351</Words>
  <Application>LibreOffice/7.6.7.2$Linux_X86_64 LibreOffice_project/60$Build-2</Application>
  <PresentationFormat>On-screen Show (16:9)</PresentationFormat>
  <Paragraphs>22</Paragraphs>
  <Slides>8</Slides>
  <Notes>0</Notes>
  <HiddenSlides>0</HiddenSlides>
  <MMClips>0</MMClips>
  <ScaleCrop>false</ScaleCrop>
  <HeadingPairs>
    <vt:vector size="4" baseType="variant">
      <vt:variant>
        <vt:lpstr>Theme</vt:lpstr>
      </vt:variant>
      <vt:variant>
        <vt:i4>22</vt:i4>
      </vt:variant>
      <vt:variant>
        <vt:lpstr>Slide Titles</vt:lpstr>
      </vt:variant>
      <vt:variant>
        <vt:i4>8</vt:i4>
      </vt:variant>
    </vt:vector>
  </HeadingPairs>
  <TitlesOfParts>
    <vt:vector size="30" baseType="lpstr">
      <vt:lpstr>Formal Conference Style Presentation by Slidesgo</vt:lpstr>
      <vt:lpstr>Formal Conference Style Presentation by Slidesgo</vt:lpstr>
      <vt:lpstr>Formal Conference Style Presentation by Slidesgo</vt:lpstr>
      <vt:lpstr>Formal Conference Style Presentation by Slidesgo</vt:lpstr>
      <vt:lpstr>Formal Conference Style Presentation by Slidesgo</vt:lpstr>
      <vt:lpstr>Formal Conference Style Presentation by Slidesgo</vt:lpstr>
      <vt:lpstr>Formal Conference Style Presentation by Slidesgo</vt:lpstr>
      <vt:lpstr>Formal Conference Style Presentation by Slidesgo</vt:lpstr>
      <vt:lpstr>Formal Conference Style Presentation by Slidesgo</vt:lpstr>
      <vt:lpstr>Formal Conference Style Presentation by Slidesgo</vt:lpstr>
      <vt:lpstr>Formal Conference Style Presentation by Slidesgo</vt:lpstr>
      <vt:lpstr>Formal Conference Style Presentation by Slidesgo</vt:lpstr>
      <vt:lpstr>Formal Conference Style Presentation by Slidesgo</vt:lpstr>
      <vt:lpstr>Formal Conference Style Presentation by Slidesgo</vt:lpstr>
      <vt:lpstr>Formal Conference Style Presentation by Slidesgo</vt:lpstr>
      <vt:lpstr>Formal Conference Style Presentation by Slidesgo</vt:lpstr>
      <vt:lpstr>Formal Conference Style Presentation by Slidesgo</vt:lpstr>
      <vt:lpstr>Formal Conference Style Presentation by Slidesgo</vt:lpstr>
      <vt:lpstr>Formal Conference Style Presentation by Slidesgo</vt:lpstr>
      <vt:lpstr>Formal Conference Style Presentation by Slidesgo</vt:lpstr>
      <vt:lpstr>Slidesgo Final Pages</vt:lpstr>
      <vt:lpstr>Slidesgo Final Pages</vt:lpstr>
      <vt:lpstr>Understanding pH</vt:lpstr>
      <vt:lpstr>Definition of pH</vt:lpstr>
      <vt:lpstr>Factors affecting pH levels</vt:lpstr>
      <vt:lpstr>Measurement of pH</vt:lpstr>
      <vt:lpstr>Colorimetric method</vt:lpstr>
      <vt:lpstr>Electrometric method</vt:lpstr>
      <vt:lpstr>Comparison of methods</vt:lpstr>
      <vt:lpstr>Conclusions</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pH</dc:title>
  <cp:lastModifiedBy>Guest</cp:lastModifiedBy>
  <cp:revision>10</cp:revision>
  <dcterms:modified xsi:type="dcterms:W3CDTF">2025-03-03T08:29:50Z</dcterms:modified>
</cp:coreProperties>
</file>

<file path=docProps/core1.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2025-03-03T06:16:06Z</dcterms:created>
  <dc:creator>Unknown Creator</dc:creator>
  <dc:description/>
  <dc:language>en-US</dc:language>
  <cp:lastModifiedBy>Unknown Creator</cp:lastModifiedBy>
  <dcterms:modified xsi:type="dcterms:W3CDTF">2025-03-03T06:16:06Z</dcterms:modified>
  <cp:revision>0</cp:revision>
  <dc:subject/>
  <dc:title>Untitled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es">
    <vt:r8>12</vt:r8>
  </property>
</Properties>
</file>